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41"/>
  </p:notesMasterIdLst>
  <p:sldIdLst>
    <p:sldId id="256" r:id="rId3"/>
    <p:sldId id="586" r:id="rId4"/>
    <p:sldId id="258" r:id="rId5"/>
    <p:sldId id="259" r:id="rId6"/>
    <p:sldId id="260" r:id="rId7"/>
    <p:sldId id="261" r:id="rId8"/>
    <p:sldId id="262" r:id="rId9"/>
    <p:sldId id="263" r:id="rId10"/>
    <p:sldId id="264" r:id="rId11"/>
    <p:sldId id="265" r:id="rId12"/>
    <p:sldId id="266" r:id="rId13"/>
    <p:sldId id="267" r:id="rId14"/>
    <p:sldId id="585" r:id="rId15"/>
    <p:sldId id="269" r:id="rId16"/>
    <p:sldId id="270" r:id="rId17"/>
    <p:sldId id="271" r:id="rId18"/>
    <p:sldId id="272" r:id="rId19"/>
    <p:sldId id="274" r:id="rId20"/>
    <p:sldId id="276" r:id="rId21"/>
    <p:sldId id="277" r:id="rId22"/>
    <p:sldId id="278" r:id="rId23"/>
    <p:sldId id="279" r:id="rId24"/>
    <p:sldId id="275" r:id="rId25"/>
    <p:sldId id="280" r:id="rId26"/>
    <p:sldId id="281" r:id="rId27"/>
    <p:sldId id="282" r:id="rId28"/>
    <p:sldId id="283" r:id="rId29"/>
    <p:sldId id="284" r:id="rId30"/>
    <p:sldId id="286" r:id="rId31"/>
    <p:sldId id="287" r:id="rId32"/>
    <p:sldId id="290" r:id="rId33"/>
    <p:sldId id="291" r:id="rId34"/>
    <p:sldId id="292" r:id="rId35"/>
    <p:sldId id="293" r:id="rId36"/>
    <p:sldId id="294" r:id="rId37"/>
    <p:sldId id="295" r:id="rId38"/>
    <p:sldId id="296" r:id="rId39"/>
    <p:sldId id="297" r:id="rId40"/>
  </p:sldIdLst>
  <p:sldSz cx="9144000" cy="6858000" type="screen4x3"/>
  <p:notesSz cx="6886575" cy="10017125"/>
  <p:embeddedFontLst>
    <p:embeddedFont>
      <p:font typeface="Calibri" panose="020F0502020204030204" pitchFamily="34" charset="0"/>
      <p:regular r:id="rId42"/>
      <p:bold r:id="rId43"/>
      <p:italic r:id="rId44"/>
      <p:boldItalic r:id="rId45"/>
    </p:embeddedFont>
    <p:embeddedFont>
      <p:font typeface="Palatino Linotype" panose="02040502050505030304" pitchFamily="18" charset="0"/>
      <p:regular r:id="rId46"/>
      <p:bold r:id="rId47"/>
      <p:italic r:id="rId48"/>
      <p:boldItalic r:id="rId49"/>
    </p:embeddedFont>
    <p:embeddedFont>
      <p:font typeface="Tahoma" panose="020B0604030504040204" pitchFamily="34" charset="0"/>
      <p:regular r:id="rId50"/>
      <p:bold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i32oZO1KIHro4rP2bIz5d0j7ud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192FA0-38E8-4256-A6DE-31E0071DF888}">
  <a:tblStyle styleId="{62192FA0-38E8-4256-A6DE-31E0071DF88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48"/>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15"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2984182" cy="500856"/>
          </a:xfrm>
          <a:prstGeom prst="rect">
            <a:avLst/>
          </a:prstGeom>
          <a:noFill/>
          <a:ln>
            <a:noFill/>
          </a:ln>
        </p:spPr>
        <p:txBody>
          <a:bodyPr spcFirstLastPara="1" wrap="square" lIns="92531" tIns="92531" rIns="92531" bIns="92531"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00801" y="0"/>
            <a:ext cx="2984182" cy="500856"/>
          </a:xfrm>
          <a:prstGeom prst="rect">
            <a:avLst/>
          </a:prstGeom>
          <a:noFill/>
          <a:ln>
            <a:noFill/>
          </a:ln>
        </p:spPr>
        <p:txBody>
          <a:bodyPr spcFirstLastPara="1" wrap="square" lIns="92531" tIns="92531" rIns="92531" bIns="92531"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lvl1pPr marL="457200" marR="0" lvl="0"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6pPr>
            <a:lvl7pPr marL="3200400" marR="0" lvl="6"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8pPr>
            <a:lvl9pPr marL="4114800" marR="0" lvl="8" indent="-304800" algn="l" rtl="0">
              <a:lnSpc>
                <a:spcPct val="10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2" y="9514531"/>
            <a:ext cx="2984182" cy="500856"/>
          </a:xfrm>
          <a:prstGeom prst="rect">
            <a:avLst/>
          </a:prstGeom>
          <a:noFill/>
          <a:ln>
            <a:noFill/>
          </a:ln>
        </p:spPr>
        <p:txBody>
          <a:bodyPr spcFirstLastPara="1" wrap="square" lIns="92531" tIns="92531" rIns="92531" bIns="92531"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sz="1200" smtClean="0">
                <a:solidFill>
                  <a:schemeClr val="dk1"/>
                </a:solidFill>
              </a:rPr>
              <a:pPr algn="r">
                <a:buClr>
                  <a:schemeClr val="dk1"/>
                </a:buClr>
                <a:buSzPts val="300"/>
              </a:pPr>
              <a:t>‹#›</a:t>
            </a:fld>
            <a:endParaRPr lang="x-none" sz="1200">
              <a:solidFill>
                <a:schemeClr val="dk1"/>
              </a:solidFill>
            </a:endParaRPr>
          </a:p>
        </p:txBody>
      </p:sp>
    </p:spTree>
    <p:extLst>
      <p:ext uri="{BB962C8B-B14F-4D97-AF65-F5344CB8AC3E}">
        <p14:creationId xmlns:p14="http://schemas.microsoft.com/office/powerpoint/2010/main" val="14420651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165" name="Google Shape;165;p1: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b6a122d8f_0_6: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b6a122d8f_0_6:notes"/>
          <p:cNvSpPr txBox="1">
            <a:spLocks noGrp="1"/>
          </p:cNvSpPr>
          <p:nvPr>
            <p:ph type="body" idx="1"/>
          </p:nvPr>
        </p:nvSpPr>
        <p:spPr>
          <a:xfrm>
            <a:off x="688658" y="4758136"/>
            <a:ext cx="5509361" cy="4507706"/>
          </a:xfrm>
          <a:prstGeom prst="rect">
            <a:avLst/>
          </a:prstGeom>
        </p:spPr>
        <p:txBody>
          <a:bodyPr spcFirstLastPara="1" wrap="square" lIns="92531" tIns="92531" rIns="92531" bIns="92531" anchor="t" anchorCtr="0">
            <a:noAutofit/>
          </a:bodyPr>
          <a:lstStyle/>
          <a:p>
            <a:pPr marL="0" indent="0">
              <a:buNone/>
            </a:pPr>
            <a:endParaRPr/>
          </a:p>
        </p:txBody>
      </p:sp>
      <p:sp>
        <p:nvSpPr>
          <p:cNvPr id="234" name="Google Shape;234;g10b6a122d8f_0_6:notes"/>
          <p:cNvSpPr txBox="1">
            <a:spLocks noGrp="1"/>
          </p:cNvSpPr>
          <p:nvPr>
            <p:ph type="sldNum" idx="12"/>
          </p:nvPr>
        </p:nvSpPr>
        <p:spPr>
          <a:xfrm>
            <a:off x="3900801" y="9514531"/>
            <a:ext cx="2984098" cy="500856"/>
          </a:xfrm>
          <a:prstGeom prst="rect">
            <a:avLst/>
          </a:prstGeom>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0b6a122d8f_0_12: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0b6a122d8f_0_12:notes"/>
          <p:cNvSpPr txBox="1">
            <a:spLocks noGrp="1"/>
          </p:cNvSpPr>
          <p:nvPr>
            <p:ph type="body" idx="1"/>
          </p:nvPr>
        </p:nvSpPr>
        <p:spPr>
          <a:xfrm>
            <a:off x="688658" y="4758136"/>
            <a:ext cx="5509361" cy="4507706"/>
          </a:xfrm>
          <a:prstGeom prst="rect">
            <a:avLst/>
          </a:prstGeom>
        </p:spPr>
        <p:txBody>
          <a:bodyPr spcFirstLastPara="1" wrap="square" lIns="92531" tIns="92531" rIns="92531" bIns="92531" anchor="t" anchorCtr="0">
            <a:noAutofit/>
          </a:bodyPr>
          <a:lstStyle/>
          <a:p>
            <a:pPr marL="0" indent="0">
              <a:buNone/>
            </a:pPr>
            <a:endParaRPr/>
          </a:p>
        </p:txBody>
      </p:sp>
      <p:sp>
        <p:nvSpPr>
          <p:cNvPr id="241" name="Google Shape;241;g10b6a122d8f_0_12:notes"/>
          <p:cNvSpPr txBox="1">
            <a:spLocks noGrp="1"/>
          </p:cNvSpPr>
          <p:nvPr>
            <p:ph type="sldNum" idx="12"/>
          </p:nvPr>
        </p:nvSpPr>
        <p:spPr>
          <a:xfrm>
            <a:off x="3900801" y="9514531"/>
            <a:ext cx="2984098" cy="500856"/>
          </a:xfrm>
          <a:prstGeom prst="rect">
            <a:avLst/>
          </a:prstGeom>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0b6a122d8f_0_18: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0b6a122d8f_0_18:notes"/>
          <p:cNvSpPr txBox="1">
            <a:spLocks noGrp="1"/>
          </p:cNvSpPr>
          <p:nvPr>
            <p:ph type="body" idx="1"/>
          </p:nvPr>
        </p:nvSpPr>
        <p:spPr>
          <a:xfrm>
            <a:off x="688658" y="4758136"/>
            <a:ext cx="5509361" cy="4507706"/>
          </a:xfrm>
          <a:prstGeom prst="rect">
            <a:avLst/>
          </a:prstGeom>
        </p:spPr>
        <p:txBody>
          <a:bodyPr spcFirstLastPara="1" wrap="square" lIns="92531" tIns="92531" rIns="92531" bIns="92531" anchor="t" anchorCtr="0">
            <a:noAutofit/>
          </a:bodyPr>
          <a:lstStyle/>
          <a:p>
            <a:pPr marL="0" indent="0">
              <a:buNone/>
            </a:pPr>
            <a:endParaRPr/>
          </a:p>
        </p:txBody>
      </p:sp>
      <p:sp>
        <p:nvSpPr>
          <p:cNvPr id="248" name="Google Shape;248;g10b6a122d8f_0_18:notes"/>
          <p:cNvSpPr txBox="1">
            <a:spLocks noGrp="1"/>
          </p:cNvSpPr>
          <p:nvPr>
            <p:ph type="sldNum" idx="12"/>
          </p:nvPr>
        </p:nvSpPr>
        <p:spPr>
          <a:xfrm>
            <a:off x="3900801" y="9514531"/>
            <a:ext cx="2984098" cy="500856"/>
          </a:xfrm>
          <a:prstGeom prst="rect">
            <a:avLst/>
          </a:prstGeom>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0: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0: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dirty="0"/>
          </a:p>
        </p:txBody>
      </p:sp>
      <p:sp>
        <p:nvSpPr>
          <p:cNvPr id="218" name="Google Shape;218;p50: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fld id="{00000000-1234-1234-1234-123412341234}" type="slidenum">
              <a:rPr lang="x-none"/>
              <a:pPr/>
              <a:t>13</a:t>
            </a:fld>
            <a:endParaRPr/>
          </a:p>
        </p:txBody>
      </p:sp>
    </p:spTree>
    <p:extLst>
      <p:ext uri="{BB962C8B-B14F-4D97-AF65-F5344CB8AC3E}">
        <p14:creationId xmlns:p14="http://schemas.microsoft.com/office/powerpoint/2010/main" val="284501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9: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dirty="0"/>
          </a:p>
        </p:txBody>
      </p:sp>
      <p:sp>
        <p:nvSpPr>
          <p:cNvPr id="264" name="Google Shape;264;p9: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buSzPts val="1400"/>
            </a:pPr>
            <a:fld id="{00000000-1234-1234-1234-123412341234}" type="slidenum">
              <a:rPr lang="x-none"/>
              <a:pPr>
                <a:buSzPts val="1400"/>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7:notes"/>
          <p:cNvSpPr txBox="1">
            <a:spLocks noGrp="1"/>
          </p:cNvSpPr>
          <p:nvPr>
            <p:ph type="body" idx="1"/>
          </p:nvPr>
        </p:nvSpPr>
        <p:spPr>
          <a:xfrm>
            <a:off x="688658" y="4769551"/>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dirty="0"/>
          </a:p>
        </p:txBody>
      </p:sp>
      <p:sp>
        <p:nvSpPr>
          <p:cNvPr id="277" name="Google Shape;277;p7: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buSzPts val="1400"/>
            </a:pPr>
            <a:fld id="{00000000-1234-1234-1234-123412341234}" type="slidenum">
              <a:rPr lang="x-none"/>
              <a:pPr>
                <a:buSzPts val="1400"/>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8: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295" name="Google Shape;295;p8: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0b6a122d8f_0_32: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0b6a122d8f_0_32:notes"/>
          <p:cNvSpPr txBox="1">
            <a:spLocks noGrp="1"/>
          </p:cNvSpPr>
          <p:nvPr>
            <p:ph type="body" idx="1"/>
          </p:nvPr>
        </p:nvSpPr>
        <p:spPr>
          <a:xfrm>
            <a:off x="688658" y="4758136"/>
            <a:ext cx="5509361" cy="4507706"/>
          </a:xfrm>
          <a:prstGeom prst="rect">
            <a:avLst/>
          </a:prstGeom>
        </p:spPr>
        <p:txBody>
          <a:bodyPr spcFirstLastPara="1" wrap="square" lIns="92531" tIns="92531" rIns="92531" bIns="92531" anchor="t" anchorCtr="0">
            <a:noAutofit/>
          </a:bodyPr>
          <a:lstStyle/>
          <a:p>
            <a:pPr marL="0" indent="0">
              <a:buNone/>
            </a:pPr>
            <a:endParaRPr/>
          </a:p>
        </p:txBody>
      </p:sp>
      <p:sp>
        <p:nvSpPr>
          <p:cNvPr id="302" name="Google Shape;302;g10b6a122d8f_0_32:notes"/>
          <p:cNvSpPr txBox="1">
            <a:spLocks noGrp="1"/>
          </p:cNvSpPr>
          <p:nvPr>
            <p:ph type="sldNum" idx="12"/>
          </p:nvPr>
        </p:nvSpPr>
        <p:spPr>
          <a:xfrm>
            <a:off x="3900801" y="9514531"/>
            <a:ext cx="2984098" cy="500856"/>
          </a:xfrm>
          <a:prstGeom prst="rect">
            <a:avLst/>
          </a:prstGeom>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315" name="Google Shape;315;p10: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2: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2: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dirty="0"/>
          </a:p>
        </p:txBody>
      </p:sp>
      <p:sp>
        <p:nvSpPr>
          <p:cNvPr id="331" name="Google Shape;331;p12: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buSzPts val="1400"/>
            </a:pPr>
            <a:fld id="{00000000-1234-1234-1234-123412341234}" type="slidenum">
              <a:rPr lang="x-none"/>
              <a:pP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idx="12"/>
          </p:nvPr>
        </p:nvSpPr>
        <p:spPr/>
        <p:txBody>
          <a:bodyPr/>
          <a:lstStyle/>
          <a:p>
            <a:pPr algn="r">
              <a:buClr>
                <a:schemeClr val="dk1"/>
              </a:buClr>
              <a:buSzPts val="300"/>
            </a:pPr>
            <a:fld id="{00000000-1234-1234-1234-123412341234}" type="slidenum">
              <a:rPr lang="x-none" sz="1200">
                <a:solidFill>
                  <a:schemeClr val="dk1"/>
                </a:solidFill>
              </a:rPr>
              <a:pPr algn="r">
                <a:buClr>
                  <a:schemeClr val="dk1"/>
                </a:buClr>
                <a:buSzPts val="300"/>
              </a:pPr>
              <a:t>2</a:t>
            </a:fld>
            <a:endParaRPr lang="x-none" sz="1200">
              <a:solidFill>
                <a:schemeClr val="dk1"/>
              </a:solidFill>
            </a:endParaRPr>
          </a:p>
        </p:txBody>
      </p:sp>
    </p:spTree>
    <p:extLst>
      <p:ext uri="{BB962C8B-B14F-4D97-AF65-F5344CB8AC3E}">
        <p14:creationId xmlns:p14="http://schemas.microsoft.com/office/powerpoint/2010/main" val="2214164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52:notes"/>
          <p:cNvSpPr>
            <a:spLocks noGrp="1" noRot="1" noChangeAspect="1"/>
          </p:cNvSpPr>
          <p:nvPr>
            <p:ph type="sldImg" idx="2"/>
          </p:nvPr>
        </p:nvSpPr>
        <p:spPr>
          <a:xfrm>
            <a:off x="939800" y="750888"/>
            <a:ext cx="5005388" cy="3754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52:notes"/>
          <p:cNvSpPr txBox="1">
            <a:spLocks noGrp="1"/>
          </p:cNvSpPr>
          <p:nvPr>
            <p:ph type="body" idx="1"/>
          </p:nvPr>
        </p:nvSpPr>
        <p:spPr>
          <a:xfrm>
            <a:off x="688526" y="4757983"/>
            <a:ext cx="5508206" cy="4506796"/>
          </a:xfrm>
          <a:prstGeom prst="rect">
            <a:avLst/>
          </a:prstGeom>
          <a:noFill/>
          <a:ln>
            <a:noFill/>
          </a:ln>
        </p:spPr>
        <p:txBody>
          <a:bodyPr spcFirstLastPara="1" wrap="square" lIns="0" tIns="92531" rIns="0" bIns="92531" anchor="t" anchorCtr="0">
            <a:noAutofit/>
          </a:bodyPr>
          <a:lstStyle/>
          <a:p>
            <a:pPr marL="462732" indent="-231366">
              <a:buNone/>
            </a:pPr>
            <a:endParaRPr sz="2000"/>
          </a:p>
        </p:txBody>
      </p:sp>
      <p:sp>
        <p:nvSpPr>
          <p:cNvPr id="337" name="Google Shape;337;p52:notes"/>
          <p:cNvSpPr/>
          <p:nvPr/>
        </p:nvSpPr>
        <p:spPr>
          <a:xfrm>
            <a:off x="3900916" y="9514509"/>
            <a:ext cx="2982882" cy="499825"/>
          </a:xfrm>
          <a:prstGeom prst="rect">
            <a:avLst/>
          </a:prstGeom>
          <a:noFill/>
          <a:ln>
            <a:noFill/>
          </a:ln>
        </p:spPr>
        <p:txBody>
          <a:bodyPr spcFirstLastPara="1" wrap="square" lIns="94353" tIns="46987" rIns="94353" bIns="46987" anchor="b" anchorCtr="0">
            <a:noAutofit/>
          </a:bodyPr>
          <a:lstStyle/>
          <a:p>
            <a:pPr algn="r"/>
            <a:fld id="{00000000-1234-1234-1234-123412341234}" type="slidenum">
              <a:rPr lang="x-none">
                <a:latin typeface="Times New Roman"/>
                <a:ea typeface="Times New Roman"/>
                <a:cs typeface="Times New Roman"/>
                <a:sym typeface="Times New Roman"/>
              </a:rPr>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1: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11: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a:p>
        </p:txBody>
      </p:sp>
      <p:sp>
        <p:nvSpPr>
          <p:cNvPr id="345" name="Google Shape;345;p11: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buSzPts val="1400"/>
            </a:pPr>
            <a:fld id="{00000000-1234-1234-1234-123412341234}" type="slidenum">
              <a:rPr lang="x-none"/>
              <a:pPr>
                <a:buSzPts val="1400"/>
              </a:p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5: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15: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154244" indent="0">
              <a:buNone/>
            </a:pPr>
            <a:r>
              <a:rPr lang="x-none" dirty="0"/>
              <a:t>i</a:t>
            </a:r>
            <a:endParaRPr dirty="0"/>
          </a:p>
        </p:txBody>
      </p:sp>
      <p:sp>
        <p:nvSpPr>
          <p:cNvPr id="365" name="Google Shape;365;p15: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lgn="r">
              <a:buSzPts val="1200"/>
            </a:pPr>
            <a:fld id="{00000000-1234-1234-1234-123412341234}" type="slidenum">
              <a:rPr lang="x-none" sz="1200">
                <a:latin typeface="Calibri"/>
                <a:ea typeface="Calibri"/>
                <a:cs typeface="Calibri"/>
                <a:sym typeface="Calibri"/>
              </a:rPr>
              <a:pPr algn="r">
                <a:buSzPts val="1200"/>
              </a:pPr>
              <a:t>22</a:t>
            </a:fld>
            <a:endParaRPr sz="1200">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3: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dirty="0"/>
          </a:p>
        </p:txBody>
      </p:sp>
      <p:sp>
        <p:nvSpPr>
          <p:cNvPr id="322" name="Google Shape;322;p13: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buSzPts val="1400"/>
            </a:pPr>
            <a:fld id="{00000000-1234-1234-1234-123412341234}" type="slidenum">
              <a:rPr lang="x-none"/>
              <a:pPr>
                <a:buSzPts val="1400"/>
              </a:pPr>
              <a:t>23</a:t>
            </a:fld>
            <a:endParaRPr/>
          </a:p>
        </p:txBody>
      </p:sp>
    </p:spTree>
    <p:extLst>
      <p:ext uri="{BB962C8B-B14F-4D97-AF65-F5344CB8AC3E}">
        <p14:creationId xmlns:p14="http://schemas.microsoft.com/office/powerpoint/2010/main" val="1490874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4: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4: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0" indent="0">
              <a:buNone/>
            </a:pPr>
            <a:endParaRPr dirty="0"/>
          </a:p>
          <a:p>
            <a:pPr marL="231366" indent="-154244">
              <a:buNone/>
            </a:pPr>
            <a:endParaRPr dirty="0"/>
          </a:p>
          <a:p>
            <a:pPr marL="0" indent="0">
              <a:buNone/>
            </a:pPr>
            <a:endParaRPr dirty="0"/>
          </a:p>
        </p:txBody>
      </p:sp>
      <p:sp>
        <p:nvSpPr>
          <p:cNvPr id="377" name="Google Shape;377;p14: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buSzPts val="1400"/>
            </a:pPr>
            <a:fld id="{00000000-1234-1234-1234-123412341234}" type="slidenum">
              <a:rPr lang="x-none"/>
              <a:pPr>
                <a:buSzPts val="1400"/>
              </a:p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53:notes"/>
          <p:cNvSpPr txBox="1">
            <a:spLocks noGrp="1"/>
          </p:cNvSpPr>
          <p:nvPr>
            <p:ph type="body" idx="1"/>
          </p:nvPr>
        </p:nvSpPr>
        <p:spPr>
          <a:xfrm>
            <a:off x="688658" y="4758136"/>
            <a:ext cx="5509260" cy="4507706"/>
          </a:xfrm>
          <a:prstGeom prst="rect">
            <a:avLst/>
          </a:prstGeom>
        </p:spPr>
        <p:txBody>
          <a:bodyPr spcFirstLastPara="1" wrap="square" lIns="92531" tIns="92531" rIns="92531" bIns="92531" anchor="t" anchorCtr="0">
            <a:noAutofit/>
          </a:bodyPr>
          <a:lstStyle/>
          <a:p>
            <a:pPr marL="0" indent="0">
              <a:buNone/>
            </a:pPr>
            <a:endParaRPr/>
          </a:p>
        </p:txBody>
      </p:sp>
      <p:sp>
        <p:nvSpPr>
          <p:cNvPr id="406" name="Google Shape;406;p53: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6: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16: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154244" indent="0">
              <a:buNone/>
            </a:pPr>
            <a:endParaRPr dirty="0"/>
          </a:p>
        </p:txBody>
      </p:sp>
      <p:sp>
        <p:nvSpPr>
          <p:cNvPr id="414" name="Google Shape;414;p16: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lgn="r">
              <a:buSzPts val="1200"/>
            </a:pPr>
            <a:fld id="{00000000-1234-1234-1234-123412341234}" type="slidenum">
              <a:rPr lang="x-none" sz="1200">
                <a:latin typeface="Calibri"/>
                <a:ea typeface="Calibri"/>
                <a:cs typeface="Calibri"/>
                <a:sym typeface="Calibri"/>
              </a:rPr>
              <a:pPr algn="r">
                <a:buSzPts val="1200"/>
              </a:pPr>
              <a:t>26</a:t>
            </a:fld>
            <a:endParaRPr sz="1200">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4:notes"/>
          <p:cNvSpPr txBox="1">
            <a:spLocks noGrp="1"/>
          </p:cNvSpPr>
          <p:nvPr>
            <p:ph type="body" idx="1"/>
          </p:nvPr>
        </p:nvSpPr>
        <p:spPr>
          <a:xfrm>
            <a:off x="688658" y="4758136"/>
            <a:ext cx="5509260" cy="4507706"/>
          </a:xfrm>
          <a:prstGeom prst="rect">
            <a:avLst/>
          </a:prstGeom>
        </p:spPr>
        <p:txBody>
          <a:bodyPr spcFirstLastPara="1" wrap="square" lIns="92531" tIns="92531" rIns="92531" bIns="92531" anchor="t" anchorCtr="0">
            <a:noAutofit/>
          </a:bodyPr>
          <a:lstStyle/>
          <a:p>
            <a:pPr marL="0" indent="0">
              <a:buNone/>
            </a:pPr>
            <a:endParaRPr/>
          </a:p>
        </p:txBody>
      </p:sp>
      <p:sp>
        <p:nvSpPr>
          <p:cNvPr id="432" name="Google Shape;432;p54: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7: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7: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154244" indent="0">
              <a:buNone/>
            </a:pPr>
            <a:r>
              <a:rPr lang="x-none" dirty="0"/>
              <a:t>i</a:t>
            </a:r>
            <a:endParaRPr dirty="0"/>
          </a:p>
        </p:txBody>
      </p:sp>
      <p:sp>
        <p:nvSpPr>
          <p:cNvPr id="440" name="Google Shape;440;p17: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lgn="r">
              <a:buSzPts val="1200"/>
            </a:pPr>
            <a:fld id="{00000000-1234-1234-1234-123412341234}" type="slidenum">
              <a:rPr lang="x-none" sz="1200">
                <a:latin typeface="Calibri"/>
                <a:ea typeface="Calibri"/>
                <a:cs typeface="Calibri"/>
                <a:sym typeface="Calibri"/>
              </a:rPr>
              <a:pPr algn="r">
                <a:buSzPts val="1200"/>
              </a:pPr>
              <a:t>28</a:t>
            </a:fld>
            <a:endParaRPr sz="1200">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56:notes"/>
          <p:cNvSpPr txBox="1">
            <a:spLocks noGrp="1"/>
          </p:cNvSpPr>
          <p:nvPr>
            <p:ph type="body" idx="1"/>
          </p:nvPr>
        </p:nvSpPr>
        <p:spPr>
          <a:xfrm>
            <a:off x="688658" y="4758136"/>
            <a:ext cx="5509260" cy="4507706"/>
          </a:xfrm>
          <a:prstGeom prst="rect">
            <a:avLst/>
          </a:prstGeom>
        </p:spPr>
        <p:txBody>
          <a:bodyPr spcFirstLastPara="1" wrap="square" lIns="92531" tIns="92531" rIns="92531" bIns="92531" anchor="t" anchorCtr="0">
            <a:noAutofit/>
          </a:bodyPr>
          <a:lstStyle/>
          <a:p>
            <a:pPr marL="0" indent="0">
              <a:buNone/>
            </a:pPr>
            <a:endParaRPr/>
          </a:p>
        </p:txBody>
      </p:sp>
      <p:sp>
        <p:nvSpPr>
          <p:cNvPr id="466" name="Google Shape;466;p56: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SzPts val="300"/>
              <a:buNone/>
            </a:pPr>
            <a:endParaRPr/>
          </a:p>
        </p:txBody>
      </p:sp>
      <p:sp>
        <p:nvSpPr>
          <p:cNvPr id="178" name="Google Shape;178;p3: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7:notes"/>
          <p:cNvSpPr txBox="1">
            <a:spLocks noGrp="1"/>
          </p:cNvSpPr>
          <p:nvPr>
            <p:ph type="body" idx="1"/>
          </p:nvPr>
        </p:nvSpPr>
        <p:spPr>
          <a:xfrm>
            <a:off x="688658" y="4758136"/>
            <a:ext cx="5509260" cy="4507706"/>
          </a:xfrm>
          <a:prstGeom prst="rect">
            <a:avLst/>
          </a:prstGeom>
        </p:spPr>
        <p:txBody>
          <a:bodyPr spcFirstLastPara="1" wrap="square" lIns="92531" tIns="92531" rIns="92531" bIns="92531" anchor="t" anchorCtr="0">
            <a:noAutofit/>
          </a:bodyPr>
          <a:lstStyle/>
          <a:p>
            <a:pPr marL="0" indent="0">
              <a:buNone/>
            </a:pPr>
            <a:endParaRPr/>
          </a:p>
        </p:txBody>
      </p:sp>
      <p:sp>
        <p:nvSpPr>
          <p:cNvPr id="473" name="Google Shape;473;p57: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2: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22: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494" name="Google Shape;494;p22: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3: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3: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501" name="Google Shape;501;p23: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4: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4: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508" name="Google Shape;508;p24: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5: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25: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515" name="Google Shape;515;p25: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6: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6: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522" name="Google Shape;522;p26: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8: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28: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529" name="Google Shape;529;p28: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60:notes"/>
          <p:cNvSpPr txBox="1">
            <a:spLocks noGrp="1"/>
          </p:cNvSpPr>
          <p:nvPr>
            <p:ph type="body" idx="1"/>
          </p:nvPr>
        </p:nvSpPr>
        <p:spPr>
          <a:xfrm>
            <a:off x="688658" y="4758136"/>
            <a:ext cx="5509260" cy="4507706"/>
          </a:xfrm>
          <a:prstGeom prst="rect">
            <a:avLst/>
          </a:prstGeom>
        </p:spPr>
        <p:txBody>
          <a:bodyPr spcFirstLastPara="1" wrap="square" lIns="92531" tIns="92531" rIns="92531" bIns="92531" anchor="t" anchorCtr="0">
            <a:noAutofit/>
          </a:bodyPr>
          <a:lstStyle/>
          <a:p>
            <a:pPr marL="0" indent="0">
              <a:buNone/>
            </a:pPr>
            <a:endParaRPr/>
          </a:p>
        </p:txBody>
      </p:sp>
      <p:sp>
        <p:nvSpPr>
          <p:cNvPr id="535" name="Google Shape;535;p60: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7: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27: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542" name="Google Shape;542;p27: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5: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a:p>
        </p:txBody>
      </p:sp>
      <p:sp>
        <p:nvSpPr>
          <p:cNvPr id="188" name="Google Shape;188;p5: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pPr>
              <a:buSzPts val="1400"/>
            </a:pPr>
            <a:fld id="{00000000-1234-1234-1234-123412341234}" type="slidenum">
              <a:rPr lang="x-none"/>
              <a:pPr>
                <a:buSzPts val="1400"/>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49:notes"/>
          <p:cNvSpPr txBox="1">
            <a:spLocks noGrp="1"/>
          </p:cNvSpPr>
          <p:nvPr>
            <p:ph type="body" idx="1"/>
          </p:nvPr>
        </p:nvSpPr>
        <p:spPr>
          <a:xfrm>
            <a:off x="688658" y="4758136"/>
            <a:ext cx="5509260" cy="4507706"/>
          </a:xfrm>
          <a:prstGeom prst="rect">
            <a:avLst/>
          </a:prstGeom>
        </p:spPr>
        <p:txBody>
          <a:bodyPr spcFirstLastPara="1" wrap="square" lIns="92531" tIns="92531" rIns="92531" bIns="92531" anchor="t" anchorCtr="0">
            <a:noAutofit/>
          </a:bodyPr>
          <a:lstStyle/>
          <a:p>
            <a:pPr marL="0" indent="0">
              <a:buNone/>
            </a:pPr>
            <a:endParaRPr/>
          </a:p>
        </p:txBody>
      </p:sp>
      <p:sp>
        <p:nvSpPr>
          <p:cNvPr id="194" name="Google Shape;194;p49: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202" name="Google Shape;202;p4: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688658" y="4758136"/>
            <a:ext cx="5509361" cy="4507706"/>
          </a:xfrm>
          <a:prstGeom prst="rect">
            <a:avLst/>
          </a:prstGeom>
          <a:noFill/>
          <a:ln>
            <a:noFill/>
          </a:ln>
        </p:spPr>
        <p:txBody>
          <a:bodyPr spcFirstLastPara="1" wrap="square" lIns="92531" tIns="92531" rIns="92531" bIns="92531" anchor="t" anchorCtr="0">
            <a:noAutofit/>
          </a:bodyPr>
          <a:lstStyle/>
          <a:p>
            <a:pPr marL="0" indent="0">
              <a:buNone/>
            </a:pPr>
            <a:endParaRPr/>
          </a:p>
        </p:txBody>
      </p:sp>
      <p:sp>
        <p:nvSpPr>
          <p:cNvPr id="209" name="Google Shape;209;p6:notes"/>
          <p:cNvSpPr txBox="1">
            <a:spLocks noGrp="1"/>
          </p:cNvSpPr>
          <p:nvPr>
            <p:ph type="sldNum" idx="12"/>
          </p:nvPr>
        </p:nvSpPr>
        <p:spPr>
          <a:xfrm>
            <a:off x="3900801" y="9514531"/>
            <a:ext cx="2984098" cy="500856"/>
          </a:xfrm>
          <a:prstGeom prst="rect">
            <a:avLst/>
          </a:prstGeom>
          <a:noFill/>
          <a:ln>
            <a:noFill/>
          </a:ln>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0: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50:notes"/>
          <p:cNvSpPr txBox="1">
            <a:spLocks noGrp="1"/>
          </p:cNvSpPr>
          <p:nvPr>
            <p:ph type="body" idx="1"/>
          </p:nvPr>
        </p:nvSpPr>
        <p:spPr>
          <a:xfrm>
            <a:off x="688658" y="4758136"/>
            <a:ext cx="5509260" cy="4507706"/>
          </a:xfrm>
          <a:prstGeom prst="rect">
            <a:avLst/>
          </a:prstGeom>
          <a:noFill/>
          <a:ln>
            <a:noFill/>
          </a:ln>
        </p:spPr>
        <p:txBody>
          <a:bodyPr spcFirstLastPara="1" wrap="square" lIns="92531" tIns="92531" rIns="92531" bIns="92531" anchor="t" anchorCtr="0">
            <a:noAutofit/>
          </a:bodyPr>
          <a:lstStyle/>
          <a:p>
            <a:pPr marL="462732" indent="-231366">
              <a:buNone/>
            </a:pPr>
            <a:endParaRPr dirty="0"/>
          </a:p>
        </p:txBody>
      </p:sp>
      <p:sp>
        <p:nvSpPr>
          <p:cNvPr id="218" name="Google Shape;218;p50:notes"/>
          <p:cNvSpPr txBox="1">
            <a:spLocks noGrp="1"/>
          </p:cNvSpPr>
          <p:nvPr>
            <p:ph type="sldNum" idx="12"/>
          </p:nvPr>
        </p:nvSpPr>
        <p:spPr>
          <a:xfrm>
            <a:off x="3900801" y="9514531"/>
            <a:ext cx="2984182" cy="500856"/>
          </a:xfrm>
          <a:prstGeom prst="rect">
            <a:avLst/>
          </a:prstGeom>
          <a:noFill/>
          <a:ln>
            <a:noFill/>
          </a:ln>
        </p:spPr>
        <p:txBody>
          <a:bodyPr spcFirstLastPara="1" wrap="square" lIns="94201" tIns="47088" rIns="94201" bIns="47088" anchor="b" anchorCtr="0">
            <a:noAutofit/>
          </a:bodyPr>
          <a:lstStyle/>
          <a:p>
            <a:fld id="{00000000-1234-1234-1234-123412341234}" type="slidenum">
              <a:rPr lang="x-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b6a122d8f_0_0:notes"/>
          <p:cNvSpPr>
            <a:spLocks noGrp="1" noRot="1" noChangeAspect="1"/>
          </p:cNvSpPr>
          <p:nvPr>
            <p:ph type="sldImg" idx="2"/>
          </p:nvPr>
        </p:nvSpPr>
        <p:spPr>
          <a:xfrm>
            <a:off x="939800" y="750888"/>
            <a:ext cx="5006975" cy="3756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0b6a122d8f_0_0:notes"/>
          <p:cNvSpPr txBox="1">
            <a:spLocks noGrp="1"/>
          </p:cNvSpPr>
          <p:nvPr>
            <p:ph type="body" idx="1"/>
          </p:nvPr>
        </p:nvSpPr>
        <p:spPr>
          <a:xfrm>
            <a:off x="688658" y="4758136"/>
            <a:ext cx="5509361" cy="4507706"/>
          </a:xfrm>
          <a:prstGeom prst="rect">
            <a:avLst/>
          </a:prstGeom>
        </p:spPr>
        <p:txBody>
          <a:bodyPr spcFirstLastPara="1" wrap="square" lIns="92531" tIns="92531" rIns="92531" bIns="92531" anchor="t" anchorCtr="0">
            <a:noAutofit/>
          </a:bodyPr>
          <a:lstStyle/>
          <a:p>
            <a:pPr marL="0" indent="0">
              <a:buNone/>
            </a:pPr>
            <a:endParaRPr/>
          </a:p>
        </p:txBody>
      </p:sp>
      <p:sp>
        <p:nvSpPr>
          <p:cNvPr id="227" name="Google Shape;227;g10b6a122d8f_0_0:notes"/>
          <p:cNvSpPr txBox="1">
            <a:spLocks noGrp="1"/>
          </p:cNvSpPr>
          <p:nvPr>
            <p:ph type="sldNum" idx="12"/>
          </p:nvPr>
        </p:nvSpPr>
        <p:spPr>
          <a:xfrm>
            <a:off x="3900801" y="9514531"/>
            <a:ext cx="2984098" cy="500856"/>
          </a:xfrm>
          <a:prstGeom prst="rect">
            <a:avLst/>
          </a:prstGeom>
        </p:spPr>
        <p:txBody>
          <a:bodyPr spcFirstLastPara="1" wrap="square" lIns="94201" tIns="47088" rIns="94201" bIns="47088" anchor="b" anchorCtr="0">
            <a:noAutofit/>
          </a:bodyPr>
          <a:lstStyle/>
          <a:p>
            <a:pPr algn="r">
              <a:buClr>
                <a:schemeClr val="dk1"/>
              </a:buClr>
              <a:buSzPts val="300"/>
            </a:pPr>
            <a:fld id="{00000000-1234-1234-1234-123412341234}" type="slidenum">
              <a:rPr lang="x-none"/>
              <a:pPr algn="r">
                <a:buClr>
                  <a:schemeClr val="dk1"/>
                </a:buClr>
                <a:buSzPts val="300"/>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tellysbilde" type="title">
  <p:cSld name="TITLE">
    <p:bg>
      <p:bgPr>
        <a:gradFill>
          <a:gsLst>
            <a:gs pos="0">
              <a:schemeClr val="lt1"/>
            </a:gs>
            <a:gs pos="100000">
              <a:srgbClr val="939393"/>
            </a:gs>
          </a:gsLst>
          <a:path path="circle">
            <a:fillToRect l="50000" t="50000" r="50000" b="50000"/>
          </a:path>
          <a:tileRect/>
        </a:gradFill>
        <a:effectLst/>
      </p:bgPr>
    </p:bg>
    <p:spTree>
      <p:nvGrpSpPr>
        <p:cNvPr id="1" name="Shape 26"/>
        <p:cNvGrpSpPr/>
        <p:nvPr/>
      </p:nvGrpSpPr>
      <p:grpSpPr>
        <a:xfrm>
          <a:off x="0" y="0"/>
          <a:ext cx="0" cy="0"/>
          <a:chOff x="0" y="0"/>
          <a:chExt cx="0" cy="0"/>
        </a:xfrm>
      </p:grpSpPr>
      <p:sp>
        <p:nvSpPr>
          <p:cNvPr id="27" name="Google Shape;27;p30"/>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Google Shape;28;p30"/>
          <p:cNvSpPr/>
          <p:nvPr/>
        </p:nvSpPr>
        <p:spPr>
          <a:xfrm>
            <a:off x="65313" y="69755"/>
            <a:ext cx="9013372" cy="6692201"/>
          </a:xfrm>
          <a:prstGeom prst="roundRect">
            <a:avLst>
              <a:gd name="adj" fmla="val 4929"/>
            </a:avLst>
          </a:prstGeom>
          <a:gradFill>
            <a:gsLst>
              <a:gs pos="0">
                <a:schemeClr val="lt1"/>
              </a:gs>
              <a:gs pos="100000">
                <a:srgbClr val="939393"/>
              </a:gs>
            </a:gsLst>
            <a:path path="circle">
              <a:fillToRect l="50000" t="50000" r="50000" b="50000"/>
            </a:path>
            <a:tileRect/>
          </a:grad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9" name="Google Shape;29;p30"/>
          <p:cNvSpPr txBox="1">
            <a:spLocks noGrp="1"/>
          </p:cNvSpPr>
          <p:nvPr>
            <p:ph type="subTitle" idx="1"/>
          </p:nvPr>
        </p:nvSpPr>
        <p:spPr>
          <a:xfrm>
            <a:off x="1295400" y="3200400"/>
            <a:ext cx="6400800" cy="160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1000"/>
              </a:spcBef>
              <a:spcAft>
                <a:spcPts val="0"/>
              </a:spcAft>
              <a:buSzPts val="1440"/>
              <a:buNone/>
              <a:defRPr sz="2600">
                <a:solidFill>
                  <a:schemeClr val="dk2"/>
                </a:solidFill>
              </a:defRPr>
            </a:lvl1pPr>
            <a:lvl2pPr lvl="1" algn="ctr">
              <a:lnSpc>
                <a:spcPct val="100000"/>
              </a:lnSpc>
              <a:spcBef>
                <a:spcPts val="1000"/>
              </a:spcBef>
              <a:spcAft>
                <a:spcPts val="0"/>
              </a:spcAft>
              <a:buSzPts val="1280"/>
              <a:buNone/>
              <a:defRPr/>
            </a:lvl2pPr>
            <a:lvl3pPr lvl="2" algn="ctr">
              <a:lnSpc>
                <a:spcPct val="100000"/>
              </a:lnSpc>
              <a:spcBef>
                <a:spcPts val="1000"/>
              </a:spcBef>
              <a:spcAft>
                <a:spcPts val="0"/>
              </a:spcAft>
              <a:buSzPts val="1120"/>
              <a:buNone/>
              <a:defRPr/>
            </a:lvl3pPr>
            <a:lvl4pPr lvl="3" algn="ctr">
              <a:lnSpc>
                <a:spcPct val="100000"/>
              </a:lnSpc>
              <a:spcBef>
                <a:spcPts val="1000"/>
              </a:spcBef>
              <a:spcAft>
                <a:spcPts val="0"/>
              </a:spcAft>
              <a:buSzPts val="960"/>
              <a:buNone/>
              <a:defRPr/>
            </a:lvl4pPr>
            <a:lvl5pPr lvl="4" algn="ctr">
              <a:lnSpc>
                <a:spcPct val="100000"/>
              </a:lnSpc>
              <a:spcBef>
                <a:spcPts val="1000"/>
              </a:spcBef>
              <a:spcAft>
                <a:spcPts val="0"/>
              </a:spcAft>
              <a:buSzPts val="960"/>
              <a:buNone/>
              <a:defRPr/>
            </a:lvl5pPr>
            <a:lvl6pPr lvl="5" algn="ctr">
              <a:lnSpc>
                <a:spcPct val="100000"/>
              </a:lnSpc>
              <a:spcBef>
                <a:spcPts val="1000"/>
              </a:spcBef>
              <a:spcAft>
                <a:spcPts val="0"/>
              </a:spcAft>
              <a:buSzPts val="960"/>
              <a:buNone/>
              <a:defRPr/>
            </a:lvl6pPr>
            <a:lvl7pPr lvl="6" algn="ctr">
              <a:lnSpc>
                <a:spcPct val="100000"/>
              </a:lnSpc>
              <a:spcBef>
                <a:spcPts val="1000"/>
              </a:spcBef>
              <a:spcAft>
                <a:spcPts val="0"/>
              </a:spcAft>
              <a:buSzPts val="960"/>
              <a:buNone/>
              <a:defRPr/>
            </a:lvl7pPr>
            <a:lvl8pPr lvl="7" algn="ctr">
              <a:lnSpc>
                <a:spcPct val="100000"/>
              </a:lnSpc>
              <a:spcBef>
                <a:spcPts val="1000"/>
              </a:spcBef>
              <a:spcAft>
                <a:spcPts val="0"/>
              </a:spcAft>
              <a:buSzPts val="960"/>
              <a:buNone/>
              <a:defRPr/>
            </a:lvl8pPr>
            <a:lvl9pPr lvl="8" algn="ctr">
              <a:lnSpc>
                <a:spcPct val="100000"/>
              </a:lnSpc>
              <a:spcBef>
                <a:spcPts val="1000"/>
              </a:spcBef>
              <a:spcAft>
                <a:spcPts val="0"/>
              </a:spcAft>
              <a:buSzPts val="960"/>
              <a:buNone/>
              <a:defRPr/>
            </a:lvl9pPr>
          </a:lstStyle>
          <a:p>
            <a:endParaRPr/>
          </a:p>
        </p:txBody>
      </p:sp>
      <p:sp>
        <p:nvSpPr>
          <p:cNvPr id="30" name="Google Shape;30;p30"/>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nb-NO"/>
              <a:t>AT/ER - MKA</a:t>
            </a:r>
            <a:endParaRPr/>
          </a:p>
        </p:txBody>
      </p:sp>
      <p:sp>
        <p:nvSpPr>
          <p:cNvPr id="32" name="Google Shape;32;p30"/>
          <p:cNvSpPr txBox="1">
            <a:spLocks noGrp="1"/>
          </p:cNvSpPr>
          <p:nvPr>
            <p:ph type="sldNum" idx="12"/>
          </p:nvPr>
        </p:nvSpPr>
        <p:spPr>
          <a:xfrm>
            <a:off x="6444676" y="6041363"/>
            <a:ext cx="512638"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
        <p:nvSpPr>
          <p:cNvPr id="33" name="Google Shape;33;p30"/>
          <p:cNvSpPr/>
          <p:nvPr/>
        </p:nvSpPr>
        <p:spPr>
          <a:xfrm>
            <a:off x="62931" y="1449303"/>
            <a:ext cx="9021537" cy="15273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 name="Google Shape;34;p30"/>
          <p:cNvSpPr/>
          <p:nvPr/>
        </p:nvSpPr>
        <p:spPr>
          <a:xfrm>
            <a:off x="62931" y="1396720"/>
            <a:ext cx="9021537" cy="120580"/>
          </a:xfrm>
          <a:prstGeom prst="rect">
            <a:avLst/>
          </a:prstGeom>
          <a:solidFill>
            <a:srgbClr val="C6DD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 name="Google Shape;35;p30"/>
          <p:cNvSpPr/>
          <p:nvPr/>
        </p:nvSpPr>
        <p:spPr>
          <a:xfrm>
            <a:off x="62931" y="2976649"/>
            <a:ext cx="9021537" cy="11053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 name="Google Shape;36;p30"/>
          <p:cNvSpPr txBox="1">
            <a:spLocks noGrp="1"/>
          </p:cNvSpPr>
          <p:nvPr>
            <p:ph type="ctrTitle"/>
          </p:nvPr>
        </p:nvSpPr>
        <p:spPr>
          <a:xfrm>
            <a:off x="457200" y="1505930"/>
            <a:ext cx="8229600" cy="1470025"/>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609600" y="609600"/>
            <a:ext cx="6347714" cy="3403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105" name="Google Shape;105;p40"/>
          <p:cNvSpPr txBox="1">
            <a:spLocks noGrp="1"/>
          </p:cNvSpPr>
          <p:nvPr>
            <p:ph type="body" idx="1"/>
          </p:nvPr>
        </p:nvSpPr>
        <p:spPr>
          <a:xfrm>
            <a:off x="609600" y="4470400"/>
            <a:ext cx="6347714" cy="1570962"/>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06" name="Google Shape;106;p40"/>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7" name="Google Shape;107;p40"/>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08" name="Google Shape;108;p40"/>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9"/>
        <p:cNvGrpSpPr/>
        <p:nvPr/>
      </p:nvGrpSpPr>
      <p:grpSpPr>
        <a:xfrm>
          <a:off x="0" y="0"/>
          <a:ext cx="0" cy="0"/>
          <a:chOff x="0" y="0"/>
          <a:chExt cx="0" cy="0"/>
        </a:xfrm>
      </p:grpSpPr>
      <p:sp>
        <p:nvSpPr>
          <p:cNvPr id="110" name="Google Shape;110;p41"/>
          <p:cNvSpPr txBox="1">
            <a:spLocks noGrp="1"/>
          </p:cNvSpPr>
          <p:nvPr>
            <p:ph type="title"/>
          </p:nvPr>
        </p:nvSpPr>
        <p:spPr>
          <a:xfrm>
            <a:off x="774885" y="609600"/>
            <a:ext cx="6072182"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111" name="Google Shape;111;p41"/>
          <p:cNvSpPr txBox="1">
            <a:spLocks noGrp="1"/>
          </p:cNvSpPr>
          <p:nvPr>
            <p:ph type="body" idx="1"/>
          </p:nvPr>
        </p:nvSpPr>
        <p:spPr>
          <a:xfrm>
            <a:off x="1101074" y="3632200"/>
            <a:ext cx="5419804" cy="3810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12" name="Google Shape;112;p41"/>
          <p:cNvSpPr txBox="1">
            <a:spLocks noGrp="1"/>
          </p:cNvSpPr>
          <p:nvPr>
            <p:ph type="body" idx="2"/>
          </p:nvPr>
        </p:nvSpPr>
        <p:spPr>
          <a:xfrm>
            <a:off x="609598" y="4470400"/>
            <a:ext cx="6347715" cy="1570962"/>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13" name="Google Shape;113;p41"/>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14" name="Google Shape;114;p41"/>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15" name="Google Shape;115;p4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
        <p:nvSpPr>
          <p:cNvPr id="116" name="Google Shape;116;p41"/>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x-none"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7" name="Google Shape;117;p41"/>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x-none"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8"/>
        <p:cNvGrpSpPr/>
        <p:nvPr/>
      </p:nvGrpSpPr>
      <p:grpSpPr>
        <a:xfrm>
          <a:off x="0" y="0"/>
          <a:ext cx="0" cy="0"/>
          <a:chOff x="0" y="0"/>
          <a:chExt cx="0" cy="0"/>
        </a:xfrm>
      </p:grpSpPr>
      <p:sp>
        <p:nvSpPr>
          <p:cNvPr id="119" name="Google Shape;119;p42"/>
          <p:cNvSpPr txBox="1">
            <a:spLocks noGrp="1"/>
          </p:cNvSpPr>
          <p:nvPr>
            <p:ph type="title"/>
          </p:nvPr>
        </p:nvSpPr>
        <p:spPr>
          <a:xfrm>
            <a:off x="609598" y="1931988"/>
            <a:ext cx="6347715" cy="259546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120" name="Google Shape;120;p42"/>
          <p:cNvSpPr txBox="1">
            <a:spLocks noGrp="1"/>
          </p:cNvSpPr>
          <p:nvPr>
            <p:ph type="body" idx="1"/>
          </p:nvPr>
        </p:nvSpPr>
        <p:spPr>
          <a:xfrm>
            <a:off x="609598" y="4527448"/>
            <a:ext cx="6347715"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1" name="Google Shape;121;p42"/>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2" name="Google Shape;122;p42"/>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23" name="Google Shape;123;p4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24"/>
        <p:cNvGrpSpPr/>
        <p:nvPr/>
      </p:nvGrpSpPr>
      <p:grpSpPr>
        <a:xfrm>
          <a:off x="0" y="0"/>
          <a:ext cx="0" cy="0"/>
          <a:chOff x="0" y="0"/>
          <a:chExt cx="0" cy="0"/>
        </a:xfrm>
      </p:grpSpPr>
      <p:sp>
        <p:nvSpPr>
          <p:cNvPr id="125" name="Google Shape;125;p43"/>
          <p:cNvSpPr txBox="1">
            <a:spLocks noGrp="1"/>
          </p:cNvSpPr>
          <p:nvPr>
            <p:ph type="title"/>
          </p:nvPr>
        </p:nvSpPr>
        <p:spPr>
          <a:xfrm>
            <a:off x="774885" y="609600"/>
            <a:ext cx="6072182"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126" name="Google Shape;126;p43"/>
          <p:cNvSpPr txBox="1">
            <a:spLocks noGrp="1"/>
          </p:cNvSpPr>
          <p:nvPr>
            <p:ph type="body" idx="1"/>
          </p:nvPr>
        </p:nvSpPr>
        <p:spPr>
          <a:xfrm>
            <a:off x="609597" y="4013200"/>
            <a:ext cx="6347716" cy="514248"/>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27" name="Google Shape;127;p43"/>
          <p:cNvSpPr txBox="1">
            <a:spLocks noGrp="1"/>
          </p:cNvSpPr>
          <p:nvPr>
            <p:ph type="body" idx="2"/>
          </p:nvPr>
        </p:nvSpPr>
        <p:spPr>
          <a:xfrm>
            <a:off x="609598" y="4527448"/>
            <a:ext cx="6347715"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28" name="Google Shape;128;p43"/>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29" name="Google Shape;129;p4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30" name="Google Shape;130;p4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
        <p:nvSpPr>
          <p:cNvPr id="131" name="Google Shape;131;p43"/>
          <p:cNvSpPr txBox="1"/>
          <p:nvPr/>
        </p:nvSpPr>
        <p:spPr>
          <a:xfrm>
            <a:off x="482711" y="790378"/>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x-none"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32" name="Google Shape;132;p43"/>
          <p:cNvSpPr txBox="1"/>
          <p:nvPr/>
        </p:nvSpPr>
        <p:spPr>
          <a:xfrm>
            <a:off x="6747699" y="2886556"/>
            <a:ext cx="457319"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BFE471"/>
              </a:buClr>
              <a:buSzPts val="2000"/>
              <a:buFont typeface="Arial"/>
              <a:buNone/>
            </a:pPr>
            <a:r>
              <a:rPr lang="x-none"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33"/>
        <p:cNvGrpSpPr/>
        <p:nvPr/>
      </p:nvGrpSpPr>
      <p:grpSpPr>
        <a:xfrm>
          <a:off x="0" y="0"/>
          <a:ext cx="0" cy="0"/>
          <a:chOff x="0" y="0"/>
          <a:chExt cx="0" cy="0"/>
        </a:xfrm>
      </p:grpSpPr>
      <p:sp>
        <p:nvSpPr>
          <p:cNvPr id="134" name="Google Shape;134;p44"/>
          <p:cNvSpPr txBox="1">
            <a:spLocks noGrp="1"/>
          </p:cNvSpPr>
          <p:nvPr>
            <p:ph type="title"/>
          </p:nvPr>
        </p:nvSpPr>
        <p:spPr>
          <a:xfrm>
            <a:off x="615848" y="609600"/>
            <a:ext cx="6341465" cy="30226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4400"/>
              <a:buFont typeface="Trebuchet MS"/>
              <a:buNone/>
              <a:defRPr sz="4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135" name="Google Shape;135;p44"/>
          <p:cNvSpPr txBox="1">
            <a:spLocks noGrp="1"/>
          </p:cNvSpPr>
          <p:nvPr>
            <p:ph type="body" idx="1"/>
          </p:nvPr>
        </p:nvSpPr>
        <p:spPr>
          <a:xfrm>
            <a:off x="609597" y="4013200"/>
            <a:ext cx="6347716" cy="514248"/>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chemeClr val="accent1"/>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6" name="Google Shape;136;p44"/>
          <p:cNvSpPr txBox="1">
            <a:spLocks noGrp="1"/>
          </p:cNvSpPr>
          <p:nvPr>
            <p:ph type="body" idx="2"/>
          </p:nvPr>
        </p:nvSpPr>
        <p:spPr>
          <a:xfrm>
            <a:off x="609598" y="4527448"/>
            <a:ext cx="6347715" cy="151391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7F7F7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440"/>
              <a:buFont typeface="Noto Sans Symbols"/>
              <a:buNone/>
              <a:defRPr sz="1800" b="0" i="0" u="none" strike="noStrike" cap="none">
                <a:solidFill>
                  <a:srgbClr val="888888"/>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280"/>
              <a:buFont typeface="Noto Sans Symbols"/>
              <a:buNone/>
              <a:defRPr sz="1600" b="0" i="0" u="none" strike="noStrike" cap="none">
                <a:solidFill>
                  <a:srgbClr val="888888"/>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137" name="Google Shape;137;p44"/>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8" name="Google Shape;138;p44"/>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39" name="Google Shape;139;p44"/>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0"/>
        <p:cNvGrpSpPr/>
        <p:nvPr/>
      </p:nvGrpSpPr>
      <p:grpSpPr>
        <a:xfrm>
          <a:off x="0" y="0"/>
          <a:ext cx="0" cy="0"/>
          <a:chOff x="0" y="0"/>
          <a:chExt cx="0" cy="0"/>
        </a:xfrm>
      </p:grpSpPr>
      <p:sp>
        <p:nvSpPr>
          <p:cNvPr id="141" name="Google Shape;141;p45"/>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142" name="Google Shape;142;p45"/>
          <p:cNvSpPr txBox="1">
            <a:spLocks noGrp="1"/>
          </p:cNvSpPr>
          <p:nvPr>
            <p:ph type="body" idx="1"/>
          </p:nvPr>
        </p:nvSpPr>
        <p:spPr>
          <a:xfrm rot="5400000">
            <a:off x="1843070" y="927120"/>
            <a:ext cx="3880773" cy="6347714"/>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3" name="Google Shape;143;p45"/>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4" name="Google Shape;144;p4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45" name="Google Shape;145;p4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46"/>
          <p:cNvSpPr txBox="1">
            <a:spLocks noGrp="1"/>
          </p:cNvSpPr>
          <p:nvPr>
            <p:ph type="title"/>
          </p:nvPr>
        </p:nvSpPr>
        <p:spPr>
          <a:xfrm rot="5400000">
            <a:off x="3840993" y="2745919"/>
            <a:ext cx="5251451" cy="978812"/>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148" name="Google Shape;148;p46"/>
          <p:cNvSpPr txBox="1">
            <a:spLocks noGrp="1"/>
          </p:cNvSpPr>
          <p:nvPr>
            <p:ph type="body" idx="1"/>
          </p:nvPr>
        </p:nvSpPr>
        <p:spPr>
          <a:xfrm rot="5400000">
            <a:off x="581386" y="637812"/>
            <a:ext cx="5251451" cy="5195026"/>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49" name="Google Shape;149;p46"/>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0" name="Google Shape;150;p46"/>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51" name="Google Shape;151;p4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tellysbilde" type="title">
  <p:cSld name="TITLE">
    <p:bg>
      <p:bgPr>
        <a:gradFill>
          <a:gsLst>
            <a:gs pos="0">
              <a:schemeClr val="lt1"/>
            </a:gs>
            <a:gs pos="100000">
              <a:srgbClr val="939393"/>
            </a:gs>
          </a:gsLst>
          <a:path path="circle">
            <a:fillToRect l="50000" t="50000" r="50000" b="50000"/>
          </a:path>
          <a:tileRect/>
        </a:gradFill>
        <a:effectLst/>
      </p:bgPr>
    </p:bg>
    <p:spTree>
      <p:nvGrpSpPr>
        <p:cNvPr id="1" name="Shape 152"/>
        <p:cNvGrpSpPr/>
        <p:nvPr/>
      </p:nvGrpSpPr>
      <p:grpSpPr>
        <a:xfrm>
          <a:off x="0" y="0"/>
          <a:ext cx="0" cy="0"/>
          <a:chOff x="0" y="0"/>
          <a:chExt cx="0" cy="0"/>
        </a:xfrm>
      </p:grpSpPr>
      <p:sp>
        <p:nvSpPr>
          <p:cNvPr id="153" name="Google Shape;153;p47"/>
          <p:cNvSpPr/>
          <p:nvPr/>
        </p:nvSpPr>
        <p:spPr>
          <a:xfrm>
            <a:off x="0" y="0"/>
            <a:ext cx="9144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4" name="Google Shape;154;p47"/>
          <p:cNvSpPr/>
          <p:nvPr/>
        </p:nvSpPr>
        <p:spPr>
          <a:xfrm>
            <a:off x="65313" y="69755"/>
            <a:ext cx="9013372" cy="6692201"/>
          </a:xfrm>
          <a:prstGeom prst="roundRect">
            <a:avLst>
              <a:gd name="adj" fmla="val 4929"/>
            </a:avLst>
          </a:prstGeom>
          <a:gradFill>
            <a:gsLst>
              <a:gs pos="0">
                <a:schemeClr val="lt1"/>
              </a:gs>
              <a:gs pos="100000">
                <a:srgbClr val="939393"/>
              </a:gs>
            </a:gsLst>
            <a:path path="circle">
              <a:fillToRect l="50000" t="50000" r="50000" b="50000"/>
            </a:path>
            <a:tileRect/>
          </a:gradFill>
          <a:ln w="9525" cap="sq"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5" name="Google Shape;155;p47"/>
          <p:cNvSpPr txBox="1">
            <a:spLocks noGrp="1"/>
          </p:cNvSpPr>
          <p:nvPr>
            <p:ph type="subTitle" idx="1"/>
          </p:nvPr>
        </p:nvSpPr>
        <p:spPr>
          <a:xfrm>
            <a:off x="1295400" y="3200400"/>
            <a:ext cx="6400800" cy="1600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1000"/>
              </a:spcBef>
              <a:spcAft>
                <a:spcPts val="0"/>
              </a:spcAft>
              <a:buSzPts val="1440"/>
              <a:buNone/>
              <a:defRPr sz="2600">
                <a:solidFill>
                  <a:schemeClr val="dk2"/>
                </a:solidFill>
              </a:defRPr>
            </a:lvl1pPr>
            <a:lvl2pPr lvl="1" algn="ctr">
              <a:lnSpc>
                <a:spcPct val="100000"/>
              </a:lnSpc>
              <a:spcBef>
                <a:spcPts val="1000"/>
              </a:spcBef>
              <a:spcAft>
                <a:spcPts val="0"/>
              </a:spcAft>
              <a:buSzPts val="1280"/>
              <a:buNone/>
              <a:defRPr/>
            </a:lvl2pPr>
            <a:lvl3pPr lvl="2" algn="ctr">
              <a:lnSpc>
                <a:spcPct val="100000"/>
              </a:lnSpc>
              <a:spcBef>
                <a:spcPts val="1000"/>
              </a:spcBef>
              <a:spcAft>
                <a:spcPts val="0"/>
              </a:spcAft>
              <a:buSzPts val="1120"/>
              <a:buNone/>
              <a:defRPr/>
            </a:lvl3pPr>
            <a:lvl4pPr lvl="3" algn="ctr">
              <a:lnSpc>
                <a:spcPct val="100000"/>
              </a:lnSpc>
              <a:spcBef>
                <a:spcPts val="1000"/>
              </a:spcBef>
              <a:spcAft>
                <a:spcPts val="0"/>
              </a:spcAft>
              <a:buSzPts val="960"/>
              <a:buNone/>
              <a:defRPr/>
            </a:lvl4pPr>
            <a:lvl5pPr lvl="4" algn="ctr">
              <a:lnSpc>
                <a:spcPct val="100000"/>
              </a:lnSpc>
              <a:spcBef>
                <a:spcPts val="1000"/>
              </a:spcBef>
              <a:spcAft>
                <a:spcPts val="0"/>
              </a:spcAft>
              <a:buSzPts val="960"/>
              <a:buNone/>
              <a:defRPr/>
            </a:lvl5pPr>
            <a:lvl6pPr lvl="5" algn="ctr">
              <a:lnSpc>
                <a:spcPct val="100000"/>
              </a:lnSpc>
              <a:spcBef>
                <a:spcPts val="1000"/>
              </a:spcBef>
              <a:spcAft>
                <a:spcPts val="0"/>
              </a:spcAft>
              <a:buSzPts val="960"/>
              <a:buNone/>
              <a:defRPr/>
            </a:lvl6pPr>
            <a:lvl7pPr lvl="6" algn="ctr">
              <a:lnSpc>
                <a:spcPct val="100000"/>
              </a:lnSpc>
              <a:spcBef>
                <a:spcPts val="1000"/>
              </a:spcBef>
              <a:spcAft>
                <a:spcPts val="0"/>
              </a:spcAft>
              <a:buSzPts val="960"/>
              <a:buNone/>
              <a:defRPr/>
            </a:lvl7pPr>
            <a:lvl8pPr lvl="7" algn="ctr">
              <a:lnSpc>
                <a:spcPct val="100000"/>
              </a:lnSpc>
              <a:spcBef>
                <a:spcPts val="1000"/>
              </a:spcBef>
              <a:spcAft>
                <a:spcPts val="0"/>
              </a:spcAft>
              <a:buSzPts val="960"/>
              <a:buNone/>
              <a:defRPr/>
            </a:lvl8pPr>
            <a:lvl9pPr lvl="8" algn="ctr">
              <a:lnSpc>
                <a:spcPct val="100000"/>
              </a:lnSpc>
              <a:spcBef>
                <a:spcPts val="1000"/>
              </a:spcBef>
              <a:spcAft>
                <a:spcPts val="0"/>
              </a:spcAft>
              <a:buSzPts val="960"/>
              <a:buNone/>
              <a:defRPr/>
            </a:lvl9pPr>
          </a:lstStyle>
          <a:p>
            <a:endParaRPr/>
          </a:p>
        </p:txBody>
      </p:sp>
      <p:sp>
        <p:nvSpPr>
          <p:cNvPr id="156" name="Google Shape;156;p47"/>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7"/>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nb-NO"/>
              <a:t>AT/ER - MKA</a:t>
            </a:r>
            <a:endParaRPr/>
          </a:p>
        </p:txBody>
      </p:sp>
      <p:sp>
        <p:nvSpPr>
          <p:cNvPr id="158" name="Google Shape;158;p47"/>
          <p:cNvSpPr txBox="1">
            <a:spLocks noGrp="1"/>
          </p:cNvSpPr>
          <p:nvPr>
            <p:ph type="sldNum" idx="12"/>
          </p:nvPr>
        </p:nvSpPr>
        <p:spPr>
          <a:xfrm>
            <a:off x="6444676" y="6041363"/>
            <a:ext cx="512638" cy="365125"/>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1400" b="0" i="0" u="none" strike="noStrike" cap="none">
                <a:solidFill>
                  <a:srgbClr val="FFFFF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
        <p:nvSpPr>
          <p:cNvPr id="159" name="Google Shape;159;p47"/>
          <p:cNvSpPr/>
          <p:nvPr/>
        </p:nvSpPr>
        <p:spPr>
          <a:xfrm>
            <a:off x="62931" y="1449303"/>
            <a:ext cx="9021537" cy="152734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47"/>
          <p:cNvSpPr/>
          <p:nvPr/>
        </p:nvSpPr>
        <p:spPr>
          <a:xfrm>
            <a:off x="62931" y="1396720"/>
            <a:ext cx="9021537" cy="120580"/>
          </a:xfrm>
          <a:prstGeom prst="rect">
            <a:avLst/>
          </a:prstGeom>
          <a:solidFill>
            <a:srgbClr val="C6DD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1" name="Google Shape;161;p47"/>
          <p:cNvSpPr/>
          <p:nvPr/>
        </p:nvSpPr>
        <p:spPr>
          <a:xfrm>
            <a:off x="62931" y="2976649"/>
            <a:ext cx="9021537" cy="11053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2" name="Google Shape;162;p47"/>
          <p:cNvSpPr txBox="1">
            <a:spLocks noGrp="1"/>
          </p:cNvSpPr>
          <p:nvPr>
            <p:ph type="ctrTitle"/>
          </p:nvPr>
        </p:nvSpPr>
        <p:spPr>
          <a:xfrm>
            <a:off x="457200" y="1505930"/>
            <a:ext cx="8229600" cy="1470025"/>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54"/>
        <p:cNvGrpSpPr/>
        <p:nvPr/>
      </p:nvGrpSpPr>
      <p:grpSpPr>
        <a:xfrm>
          <a:off x="0" y="0"/>
          <a:ext cx="0" cy="0"/>
          <a:chOff x="0" y="0"/>
          <a:chExt cx="0" cy="0"/>
        </a:xfrm>
      </p:grpSpPr>
      <p:sp>
        <p:nvSpPr>
          <p:cNvPr id="55" name="Google Shape;55;p35"/>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nb-NO"/>
              <a:t>AT/ER - MKA</a:t>
            </a:r>
            <a:endParaRPr/>
          </a:p>
        </p:txBody>
      </p:sp>
      <p:sp>
        <p:nvSpPr>
          <p:cNvPr id="57" name="Google Shape;57;p35"/>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60" name="Google Shape;60;p32"/>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61" name="Google Shape;61;p32"/>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2" name="Google Shape;62;p32"/>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63" name="Google Shape;63;p32"/>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slide-1">
  <p:cSld name="Tekstslide-1">
    <p:bg>
      <p:bgPr>
        <a:solidFill>
          <a:schemeClr val="lt1"/>
        </a:solidFill>
        <a:effectLst/>
      </p:bgPr>
    </p:bg>
    <p:spTree>
      <p:nvGrpSpPr>
        <p:cNvPr id="1" name="Shape 64"/>
        <p:cNvGrpSpPr/>
        <p:nvPr/>
      </p:nvGrpSpPr>
      <p:grpSpPr>
        <a:xfrm>
          <a:off x="0" y="0"/>
          <a:ext cx="0" cy="0"/>
          <a:chOff x="0" y="0"/>
          <a:chExt cx="0" cy="0"/>
        </a:xfrm>
      </p:grpSpPr>
      <p:sp>
        <p:nvSpPr>
          <p:cNvPr id="65" name="Google Shape;65;p34"/>
          <p:cNvSpPr txBox="1">
            <a:spLocks noGrp="1"/>
          </p:cNvSpPr>
          <p:nvPr>
            <p:ph type="title"/>
          </p:nvPr>
        </p:nvSpPr>
        <p:spPr>
          <a:xfrm>
            <a:off x="1252855" y="879895"/>
            <a:ext cx="6019214" cy="69295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3600"/>
              <a:buNone/>
              <a:defRPr sz="255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nb-NO"/>
              <a:t>AT/ER - MKA</a:t>
            </a:r>
            <a:endParaRPr/>
          </a:p>
        </p:txBody>
      </p:sp>
      <p:cxnSp>
        <p:nvCxnSpPr>
          <p:cNvPr id="68" name="Google Shape;68;p34"/>
          <p:cNvCxnSpPr/>
          <p:nvPr/>
        </p:nvCxnSpPr>
        <p:spPr>
          <a:xfrm rot="10800000">
            <a:off x="1252855" y="1624829"/>
            <a:ext cx="6019214" cy="0"/>
          </a:xfrm>
          <a:prstGeom prst="straightConnector1">
            <a:avLst/>
          </a:prstGeom>
          <a:noFill/>
          <a:ln w="19050" cap="flat" cmpd="sng">
            <a:solidFill>
              <a:schemeClr val="dk1"/>
            </a:solidFill>
            <a:prstDash val="solid"/>
            <a:round/>
            <a:headEnd type="none" w="sm" len="sm"/>
            <a:tailEnd type="none" w="sm" len="sm"/>
          </a:ln>
        </p:spPr>
      </p:cxnSp>
      <p:sp>
        <p:nvSpPr>
          <p:cNvPr id="69" name="Google Shape;69;p34"/>
          <p:cNvSpPr txBox="1">
            <a:spLocks noGrp="1"/>
          </p:cNvSpPr>
          <p:nvPr>
            <p:ph type="body" idx="1"/>
          </p:nvPr>
        </p:nvSpPr>
        <p:spPr>
          <a:xfrm>
            <a:off x="1252537" y="1938338"/>
            <a:ext cx="6019531" cy="3953503"/>
          </a:xfrm>
          <a:prstGeom prst="rect">
            <a:avLst/>
          </a:prstGeom>
          <a:noFill/>
          <a:ln>
            <a:noFill/>
          </a:ln>
        </p:spPr>
        <p:txBody>
          <a:bodyPr spcFirstLastPara="1" wrap="square" lIns="91425" tIns="91425" rIns="91425" bIns="91425" anchor="t" anchorCtr="0">
            <a:noAutofit/>
          </a:bodyPr>
          <a:lstStyle>
            <a:lvl1pPr marL="457200" lvl="0" indent="-377190" algn="l">
              <a:lnSpc>
                <a:spcPct val="100000"/>
              </a:lnSpc>
              <a:spcBef>
                <a:spcPts val="1000"/>
              </a:spcBef>
              <a:spcAft>
                <a:spcPts val="0"/>
              </a:spcAft>
              <a:buClr>
                <a:schemeClr val="accent1"/>
              </a:buClr>
              <a:buSzPts val="2340"/>
              <a:buFont typeface="Noto Sans Symbols"/>
              <a:buChar char="▪"/>
              <a:defRPr/>
            </a:lvl1pPr>
            <a:lvl2pPr marL="914400" lvl="1" indent="-309880" algn="l">
              <a:lnSpc>
                <a:spcPct val="100000"/>
              </a:lnSpc>
              <a:spcBef>
                <a:spcPts val="1000"/>
              </a:spcBef>
              <a:spcAft>
                <a:spcPts val="0"/>
              </a:spcAft>
              <a:buSzPts val="1280"/>
              <a:buChar char="▶"/>
              <a:defRPr/>
            </a:lvl2pPr>
            <a:lvl3pPr marL="1371600" lvl="2" indent="-299719" algn="l">
              <a:lnSpc>
                <a:spcPct val="100000"/>
              </a:lnSpc>
              <a:spcBef>
                <a:spcPts val="1000"/>
              </a:spcBef>
              <a:spcAft>
                <a:spcPts val="0"/>
              </a:spcAft>
              <a:buSzPts val="1120"/>
              <a:buChar char="▶"/>
              <a:defRPr/>
            </a:lvl3pPr>
            <a:lvl4pPr marL="1828800" lvl="3" indent="-289560" algn="l">
              <a:lnSpc>
                <a:spcPct val="100000"/>
              </a:lnSpc>
              <a:spcBef>
                <a:spcPts val="1000"/>
              </a:spcBef>
              <a:spcAft>
                <a:spcPts val="0"/>
              </a:spcAft>
              <a:buSzPts val="960"/>
              <a:buChar char="▶"/>
              <a:defRPr/>
            </a:lvl4pPr>
            <a:lvl5pPr marL="2286000" lvl="4" indent="-289560" algn="l">
              <a:lnSpc>
                <a:spcPct val="100000"/>
              </a:lnSpc>
              <a:spcBef>
                <a:spcPts val="1000"/>
              </a:spcBef>
              <a:spcAft>
                <a:spcPts val="0"/>
              </a:spcAft>
              <a:buSzPts val="960"/>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pic>
        <p:nvPicPr>
          <p:cNvPr id="70" name="Google Shape;70;p34"/>
          <p:cNvPicPr preferRelativeResize="0"/>
          <p:nvPr/>
        </p:nvPicPr>
        <p:blipFill rotWithShape="1">
          <a:blip r:embed="rId2">
            <a:alphaModFix/>
          </a:blip>
          <a:srcRect/>
          <a:stretch/>
        </p:blipFill>
        <p:spPr>
          <a:xfrm>
            <a:off x="8049535" y="6480176"/>
            <a:ext cx="770779" cy="300473"/>
          </a:xfrm>
          <a:prstGeom prst="rect">
            <a:avLst/>
          </a:prstGeom>
          <a:noFill/>
          <a:ln>
            <a:noFill/>
          </a:ln>
        </p:spPr>
      </p:pic>
      <p:sp>
        <p:nvSpPr>
          <p:cNvPr id="71" name="Google Shape;71;p34"/>
          <p:cNvSpPr txBox="1">
            <a:spLocks noGrp="1"/>
          </p:cNvSpPr>
          <p:nvPr>
            <p:ph type="sldNum" idx="12"/>
          </p:nvPr>
        </p:nvSpPr>
        <p:spPr>
          <a:xfrm>
            <a:off x="6779609" y="6550559"/>
            <a:ext cx="1157098" cy="30744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609599" y="609600"/>
            <a:ext cx="6347714"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74" name="Google Shape;74;p33"/>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75" name="Google Shape;75;p3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76" name="Google Shape;76;p33"/>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79" name="Google Shape;79;p36"/>
          <p:cNvSpPr txBox="1">
            <a:spLocks noGrp="1"/>
          </p:cNvSpPr>
          <p:nvPr>
            <p:ph type="body" idx="1"/>
          </p:nvPr>
        </p:nvSpPr>
        <p:spPr>
          <a:xfrm>
            <a:off x="609599" y="2160983"/>
            <a:ext cx="3090672"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80" name="Google Shape;80;p36"/>
          <p:cNvSpPr txBox="1">
            <a:spLocks noGrp="1"/>
          </p:cNvSpPr>
          <p:nvPr>
            <p:ph type="body" idx="2"/>
          </p:nvPr>
        </p:nvSpPr>
        <p:spPr>
          <a:xfrm>
            <a:off x="609599" y="2737246"/>
            <a:ext cx="3090672" cy="330411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1" name="Google Shape;81;p36"/>
          <p:cNvSpPr txBox="1">
            <a:spLocks noGrp="1"/>
          </p:cNvSpPr>
          <p:nvPr>
            <p:ph type="body" idx="3"/>
          </p:nvPr>
        </p:nvSpPr>
        <p:spPr>
          <a:xfrm>
            <a:off x="3866640" y="2160983"/>
            <a:ext cx="3090672" cy="5762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chemeClr val="accent1"/>
              </a:buClr>
              <a:buSzPts val="1920"/>
              <a:buFont typeface="Noto Sans Symbols"/>
              <a:buNone/>
              <a:defRPr sz="2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1600"/>
              <a:buFont typeface="Noto Sans Symbols"/>
              <a:buNone/>
              <a:defRPr sz="2000" b="1"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1440"/>
              <a:buFont typeface="Noto Sans Symbols"/>
              <a:buNone/>
              <a:defRPr sz="1800" b="1"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Trebuchet MS"/>
                <a:ea typeface="Trebuchet MS"/>
                <a:cs typeface="Trebuchet MS"/>
                <a:sym typeface="Trebuchet MS"/>
              </a:defRPr>
            </a:lvl9pPr>
          </a:lstStyle>
          <a:p>
            <a:endParaRPr/>
          </a:p>
        </p:txBody>
      </p:sp>
      <p:sp>
        <p:nvSpPr>
          <p:cNvPr id="82" name="Google Shape;82;p36"/>
          <p:cNvSpPr txBox="1">
            <a:spLocks noGrp="1"/>
          </p:cNvSpPr>
          <p:nvPr>
            <p:ph type="body" idx="4"/>
          </p:nvPr>
        </p:nvSpPr>
        <p:spPr>
          <a:xfrm>
            <a:off x="3866640" y="2737246"/>
            <a:ext cx="3090672" cy="330411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83" name="Google Shape;83;p36"/>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4" name="Google Shape;84;p36"/>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85" name="Google Shape;85;p36"/>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apittelside">
  <p:cSld name="Kapittelside">
    <p:spTree>
      <p:nvGrpSpPr>
        <p:cNvPr id="1" name="Shape 86"/>
        <p:cNvGrpSpPr/>
        <p:nvPr/>
      </p:nvGrpSpPr>
      <p:grpSpPr>
        <a:xfrm>
          <a:off x="0" y="0"/>
          <a:ext cx="0" cy="0"/>
          <a:chOff x="0" y="0"/>
          <a:chExt cx="0" cy="0"/>
        </a:xfrm>
      </p:grpSpPr>
      <p:sp>
        <p:nvSpPr>
          <p:cNvPr id="87" name="Google Shape;87;p37"/>
          <p:cNvSpPr txBox="1">
            <a:spLocks noGrp="1"/>
          </p:cNvSpPr>
          <p:nvPr>
            <p:ph type="body" idx="1"/>
          </p:nvPr>
        </p:nvSpPr>
        <p:spPr>
          <a:xfrm>
            <a:off x="1080000" y="3835219"/>
            <a:ext cx="6984001" cy="767597"/>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1000"/>
              </a:spcBef>
              <a:spcAft>
                <a:spcPts val="0"/>
              </a:spcAft>
              <a:buSzPts val="1440"/>
              <a:buNone/>
              <a:defRPr sz="1000" b="0" i="0">
                <a:solidFill>
                  <a:srgbClr val="0B0F10"/>
                </a:solidFill>
                <a:latin typeface="Trebuchet MS"/>
                <a:ea typeface="Trebuchet MS"/>
                <a:cs typeface="Trebuchet MS"/>
                <a:sym typeface="Trebuchet MS"/>
              </a:defRPr>
            </a:lvl1pPr>
            <a:lvl2pPr marL="914400" lvl="1" indent="-228600" algn="l">
              <a:lnSpc>
                <a:spcPct val="100000"/>
              </a:lnSpc>
              <a:spcBef>
                <a:spcPts val="1000"/>
              </a:spcBef>
              <a:spcAft>
                <a:spcPts val="0"/>
              </a:spcAft>
              <a:buSzPts val="1280"/>
              <a:buNone/>
              <a:defRPr sz="1800">
                <a:solidFill>
                  <a:srgbClr val="888888"/>
                </a:solidFill>
              </a:defRPr>
            </a:lvl2pPr>
            <a:lvl3pPr marL="1371600" lvl="2" indent="-228600" algn="l">
              <a:lnSpc>
                <a:spcPct val="100000"/>
              </a:lnSpc>
              <a:spcBef>
                <a:spcPts val="1000"/>
              </a:spcBef>
              <a:spcAft>
                <a:spcPts val="0"/>
              </a:spcAft>
              <a:buSzPts val="1120"/>
              <a:buNone/>
              <a:defRPr sz="1600">
                <a:solidFill>
                  <a:srgbClr val="888888"/>
                </a:solidFill>
              </a:defRPr>
            </a:lvl3pPr>
            <a:lvl4pPr marL="1828800" lvl="3" indent="-228600" algn="l">
              <a:lnSpc>
                <a:spcPct val="100000"/>
              </a:lnSpc>
              <a:spcBef>
                <a:spcPts val="1000"/>
              </a:spcBef>
              <a:spcAft>
                <a:spcPts val="0"/>
              </a:spcAft>
              <a:buSzPts val="960"/>
              <a:buNone/>
              <a:defRPr sz="1400">
                <a:solidFill>
                  <a:srgbClr val="888888"/>
                </a:solidFill>
              </a:defRPr>
            </a:lvl4pPr>
            <a:lvl5pPr marL="2286000" lvl="4" indent="-228600" algn="l">
              <a:lnSpc>
                <a:spcPct val="100000"/>
              </a:lnSpc>
              <a:spcBef>
                <a:spcPts val="1000"/>
              </a:spcBef>
              <a:spcAft>
                <a:spcPts val="0"/>
              </a:spcAft>
              <a:buSzPts val="960"/>
              <a:buNone/>
              <a:defRPr sz="1400">
                <a:solidFill>
                  <a:srgbClr val="888888"/>
                </a:solidFill>
              </a:defRPr>
            </a:lvl5pPr>
            <a:lvl6pPr marL="2743200" lvl="5" indent="-228600" algn="l">
              <a:lnSpc>
                <a:spcPct val="100000"/>
              </a:lnSpc>
              <a:spcBef>
                <a:spcPts val="1000"/>
              </a:spcBef>
              <a:spcAft>
                <a:spcPts val="0"/>
              </a:spcAft>
              <a:buSzPts val="960"/>
              <a:buNone/>
              <a:defRPr sz="1400">
                <a:solidFill>
                  <a:srgbClr val="888888"/>
                </a:solidFill>
              </a:defRPr>
            </a:lvl6pPr>
            <a:lvl7pPr marL="3200400" lvl="6" indent="-228600" algn="l">
              <a:lnSpc>
                <a:spcPct val="100000"/>
              </a:lnSpc>
              <a:spcBef>
                <a:spcPts val="1000"/>
              </a:spcBef>
              <a:spcAft>
                <a:spcPts val="0"/>
              </a:spcAft>
              <a:buSzPts val="960"/>
              <a:buNone/>
              <a:defRPr sz="1400">
                <a:solidFill>
                  <a:srgbClr val="888888"/>
                </a:solidFill>
              </a:defRPr>
            </a:lvl7pPr>
            <a:lvl8pPr marL="3657600" lvl="7" indent="-228600" algn="l">
              <a:lnSpc>
                <a:spcPct val="100000"/>
              </a:lnSpc>
              <a:spcBef>
                <a:spcPts val="1000"/>
              </a:spcBef>
              <a:spcAft>
                <a:spcPts val="0"/>
              </a:spcAft>
              <a:buSzPts val="960"/>
              <a:buNone/>
              <a:defRPr sz="1400">
                <a:solidFill>
                  <a:srgbClr val="888888"/>
                </a:solidFill>
              </a:defRPr>
            </a:lvl8pPr>
            <a:lvl9pPr marL="4114800" lvl="8" indent="-228600" algn="l">
              <a:lnSpc>
                <a:spcPct val="100000"/>
              </a:lnSpc>
              <a:spcBef>
                <a:spcPts val="1000"/>
              </a:spcBef>
              <a:spcAft>
                <a:spcPts val="0"/>
              </a:spcAft>
              <a:buSzPts val="960"/>
              <a:buNone/>
              <a:defRPr sz="1400">
                <a:solidFill>
                  <a:srgbClr val="888888"/>
                </a:solidFill>
              </a:defRPr>
            </a:lvl9pPr>
          </a:lstStyle>
          <a:p>
            <a:endParaRPr/>
          </a:p>
        </p:txBody>
      </p:sp>
      <p:sp>
        <p:nvSpPr>
          <p:cNvPr id="88" name="Google Shape;88;p37"/>
          <p:cNvSpPr txBox="1">
            <a:spLocks noGrp="1"/>
          </p:cNvSpPr>
          <p:nvPr>
            <p:ph type="title"/>
          </p:nvPr>
        </p:nvSpPr>
        <p:spPr>
          <a:xfrm>
            <a:off x="1080001" y="2510623"/>
            <a:ext cx="6984000" cy="1120668"/>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None/>
              <a:defRPr sz="2800" b="1">
                <a:solidFill>
                  <a:srgbClr val="8F0D6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38"/>
          <p:cNvSpPr txBox="1">
            <a:spLocks noGrp="1"/>
          </p:cNvSpPr>
          <p:nvPr>
            <p:ph type="title"/>
          </p:nvPr>
        </p:nvSpPr>
        <p:spPr>
          <a:xfrm>
            <a:off x="609599" y="1498604"/>
            <a:ext cx="2790182" cy="1278466"/>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000"/>
              <a:buFont typeface="Trebuchet MS"/>
              <a:buNone/>
              <a:defRPr sz="20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91" name="Google Shape;91;p38"/>
          <p:cNvSpPr txBox="1">
            <a:spLocks noGrp="1"/>
          </p:cNvSpPr>
          <p:nvPr>
            <p:ph type="body" idx="1"/>
          </p:nvPr>
        </p:nvSpPr>
        <p:spPr>
          <a:xfrm>
            <a:off x="3571275" y="514925"/>
            <a:ext cx="3386037" cy="5526437"/>
          </a:xfrm>
          <a:prstGeom prst="rect">
            <a:avLst/>
          </a:prstGeom>
          <a:noFill/>
          <a:ln>
            <a:noFill/>
          </a:ln>
        </p:spPr>
        <p:txBody>
          <a:bodyPr spcFirstLastPara="1" wrap="square" lIns="91425" tIns="91425" rIns="91425" bIns="91425" anchor="t" anchorCtr="0">
            <a:noAutofit/>
          </a:bodyPr>
          <a:lstStyle>
            <a:lvl1pPr marL="457200" marR="0" lvl="0" indent="-320040" algn="l">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92" name="Google Shape;92;p38"/>
          <p:cNvSpPr txBox="1">
            <a:spLocks noGrp="1"/>
          </p:cNvSpPr>
          <p:nvPr>
            <p:ph type="body" idx="2"/>
          </p:nvPr>
        </p:nvSpPr>
        <p:spPr>
          <a:xfrm>
            <a:off x="609599" y="2777069"/>
            <a:ext cx="2790182" cy="2584449"/>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840"/>
              <a:buFont typeface="Noto Sans Symbols"/>
              <a:buNone/>
              <a:defRPr sz="105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600"/>
              <a:buFont typeface="Noto Sans Symbols"/>
              <a:buNone/>
              <a:defRPr sz="750" b="0" i="0" u="none" strike="noStrike" cap="none">
                <a:solidFill>
                  <a:srgbClr val="3F3F3F"/>
                </a:solidFill>
                <a:latin typeface="Trebuchet MS"/>
                <a:ea typeface="Trebuchet MS"/>
                <a:cs typeface="Trebuchet MS"/>
                <a:sym typeface="Trebuchet MS"/>
              </a:defRPr>
            </a:lvl9pPr>
          </a:lstStyle>
          <a:p>
            <a:endParaRPr/>
          </a:p>
        </p:txBody>
      </p:sp>
      <p:sp>
        <p:nvSpPr>
          <p:cNvPr id="93" name="Google Shape;93;p38"/>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4" name="Google Shape;94;p38"/>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95" name="Google Shape;95;p38"/>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609599" y="4800600"/>
            <a:ext cx="6347714" cy="566738"/>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1"/>
              </a:buClr>
              <a:buSzPts val="2400"/>
              <a:buFont typeface="Trebuchet MS"/>
              <a:buNone/>
              <a:defRPr sz="2400" b="0" i="0" u="none" strike="noStrike" cap="none">
                <a:solidFill>
                  <a:schemeClr val="accent1"/>
                </a:solidFill>
                <a:latin typeface="Trebuchet MS"/>
                <a:ea typeface="Trebuchet MS"/>
                <a:cs typeface="Trebuchet MS"/>
                <a:sym typeface="Trebuchet MS"/>
              </a:defRPr>
            </a:lvl1pPr>
            <a:lvl2pPr marR="0" lvl="1" algn="l">
              <a:lnSpc>
                <a:spcPct val="100000"/>
              </a:lnSpc>
              <a:spcBef>
                <a:spcPts val="0"/>
              </a:spcBef>
              <a:spcAft>
                <a:spcPts val="0"/>
              </a:spcAft>
              <a:buClr>
                <a:schemeClr val="dk2"/>
              </a:buClr>
              <a:buSzPts val="1400"/>
              <a:buFont typeface="Arial"/>
              <a:buNone/>
              <a:defRPr sz="1800" b="0" i="0" u="none" strike="noStrike" cap="none">
                <a:solidFill>
                  <a:schemeClr val="dk2"/>
                </a:solidFill>
              </a:defRPr>
            </a:lvl2pPr>
            <a:lvl3pPr marR="0" lvl="2" algn="l">
              <a:lnSpc>
                <a:spcPct val="100000"/>
              </a:lnSpc>
              <a:spcBef>
                <a:spcPts val="0"/>
              </a:spcBef>
              <a:spcAft>
                <a:spcPts val="0"/>
              </a:spcAft>
              <a:buClr>
                <a:schemeClr val="dk2"/>
              </a:buClr>
              <a:buSzPts val="1400"/>
              <a:buFont typeface="Arial"/>
              <a:buNone/>
              <a:defRPr sz="1800" b="0" i="0" u="none" strike="noStrike" cap="none">
                <a:solidFill>
                  <a:schemeClr val="dk2"/>
                </a:solidFill>
              </a:defRPr>
            </a:lvl3pPr>
            <a:lvl4pPr marR="0" lvl="3" algn="l">
              <a:lnSpc>
                <a:spcPct val="100000"/>
              </a:lnSpc>
              <a:spcBef>
                <a:spcPts val="0"/>
              </a:spcBef>
              <a:spcAft>
                <a:spcPts val="0"/>
              </a:spcAft>
              <a:buClr>
                <a:schemeClr val="dk2"/>
              </a:buClr>
              <a:buSzPts val="1400"/>
              <a:buFont typeface="Arial"/>
              <a:buNone/>
              <a:defRPr sz="1800" b="0" i="0" u="none" strike="noStrike" cap="none">
                <a:solidFill>
                  <a:schemeClr val="dk2"/>
                </a:solidFill>
              </a:defRPr>
            </a:lvl4pPr>
            <a:lvl5pPr marR="0" lvl="4" algn="l">
              <a:lnSpc>
                <a:spcPct val="100000"/>
              </a:lnSpc>
              <a:spcBef>
                <a:spcPts val="0"/>
              </a:spcBef>
              <a:spcAft>
                <a:spcPts val="0"/>
              </a:spcAft>
              <a:buClr>
                <a:schemeClr val="dk2"/>
              </a:buClr>
              <a:buSzPts val="1400"/>
              <a:buFont typeface="Arial"/>
              <a:buNone/>
              <a:defRPr sz="1800" b="0" i="0" u="none" strike="noStrike" cap="none">
                <a:solidFill>
                  <a:schemeClr val="dk2"/>
                </a:solidFill>
              </a:defRPr>
            </a:lvl5pPr>
            <a:lvl6pPr marR="0" lvl="5" algn="l">
              <a:lnSpc>
                <a:spcPct val="100000"/>
              </a:lnSpc>
              <a:spcBef>
                <a:spcPts val="0"/>
              </a:spcBef>
              <a:spcAft>
                <a:spcPts val="0"/>
              </a:spcAft>
              <a:buClr>
                <a:schemeClr val="dk2"/>
              </a:buClr>
              <a:buSzPts val="1400"/>
              <a:buFont typeface="Arial"/>
              <a:buNone/>
              <a:defRPr sz="1800" b="0" i="0" u="none" strike="noStrike" cap="none">
                <a:solidFill>
                  <a:schemeClr val="dk2"/>
                </a:solidFill>
              </a:defRPr>
            </a:lvl6pPr>
            <a:lvl7pPr marR="0" lvl="6" algn="l">
              <a:lnSpc>
                <a:spcPct val="100000"/>
              </a:lnSpc>
              <a:spcBef>
                <a:spcPts val="0"/>
              </a:spcBef>
              <a:spcAft>
                <a:spcPts val="0"/>
              </a:spcAft>
              <a:buClr>
                <a:schemeClr val="dk2"/>
              </a:buClr>
              <a:buSzPts val="1400"/>
              <a:buFont typeface="Arial"/>
              <a:buNone/>
              <a:defRPr sz="1800" b="0" i="0" u="none" strike="noStrike" cap="none">
                <a:solidFill>
                  <a:schemeClr val="dk2"/>
                </a:solidFill>
              </a:defRPr>
            </a:lvl7pPr>
            <a:lvl8pPr marR="0" lvl="7" algn="l">
              <a:lnSpc>
                <a:spcPct val="100000"/>
              </a:lnSpc>
              <a:spcBef>
                <a:spcPts val="0"/>
              </a:spcBef>
              <a:spcAft>
                <a:spcPts val="0"/>
              </a:spcAft>
              <a:buClr>
                <a:schemeClr val="dk2"/>
              </a:buClr>
              <a:buSzPts val="1400"/>
              <a:buFont typeface="Arial"/>
              <a:buNone/>
              <a:defRPr sz="1800" b="0" i="0" u="none" strike="noStrike" cap="none">
                <a:solidFill>
                  <a:schemeClr val="dk2"/>
                </a:solidFill>
              </a:defRPr>
            </a:lvl8pPr>
            <a:lvl9pPr marR="0" lvl="8" algn="l">
              <a:lnSpc>
                <a:spcPct val="100000"/>
              </a:lnSpc>
              <a:spcBef>
                <a:spcPts val="0"/>
              </a:spcBef>
              <a:spcAft>
                <a:spcPts val="0"/>
              </a:spcAft>
              <a:buClr>
                <a:schemeClr val="dk2"/>
              </a:buClr>
              <a:buSzPts val="1400"/>
              <a:buFont typeface="Arial"/>
              <a:buNone/>
              <a:defRPr sz="1800" b="0" i="0" u="none" strike="noStrike" cap="none">
                <a:solidFill>
                  <a:schemeClr val="dk2"/>
                </a:solidFill>
              </a:defRPr>
            </a:lvl9pPr>
          </a:lstStyle>
          <a:p>
            <a:endParaRPr/>
          </a:p>
        </p:txBody>
      </p:sp>
      <p:sp>
        <p:nvSpPr>
          <p:cNvPr id="98" name="Google Shape;98;p39"/>
          <p:cNvSpPr>
            <a:spLocks noGrp="1"/>
          </p:cNvSpPr>
          <p:nvPr>
            <p:ph type="pic" idx="2"/>
          </p:nvPr>
        </p:nvSpPr>
        <p:spPr>
          <a:xfrm>
            <a:off x="609599" y="609600"/>
            <a:ext cx="6347714" cy="3845718"/>
          </a:xfrm>
          <a:prstGeom prst="rect">
            <a:avLst/>
          </a:prstGeom>
          <a:noFill/>
          <a:ln>
            <a:noFill/>
          </a:ln>
        </p:spPr>
      </p:sp>
      <p:sp>
        <p:nvSpPr>
          <p:cNvPr id="99" name="Google Shape;99;p39"/>
          <p:cNvSpPr txBox="1">
            <a:spLocks noGrp="1"/>
          </p:cNvSpPr>
          <p:nvPr>
            <p:ph type="body" idx="1"/>
          </p:nvPr>
        </p:nvSpPr>
        <p:spPr>
          <a:xfrm>
            <a:off x="609599" y="5367338"/>
            <a:ext cx="6347714" cy="674024"/>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1pPr>
            <a:lvl2pPr marL="914400" marR="0" lvl="1" indent="-228600" algn="l">
              <a:lnSpc>
                <a:spcPct val="100000"/>
              </a:lnSpc>
              <a:spcBef>
                <a:spcPts val="1000"/>
              </a:spcBef>
              <a:spcAft>
                <a:spcPts val="0"/>
              </a:spcAft>
              <a:buClr>
                <a:schemeClr val="accent1"/>
              </a:buClr>
              <a:buSzPts val="960"/>
              <a:buFont typeface="Noto Sans Symbols"/>
              <a:buNone/>
              <a:defRPr sz="1200" b="0" i="0" u="none" strike="noStrike" cap="none">
                <a:solidFill>
                  <a:srgbClr val="3F3F3F"/>
                </a:solidFill>
                <a:latin typeface="Trebuchet MS"/>
                <a:ea typeface="Trebuchet MS"/>
                <a:cs typeface="Trebuchet MS"/>
                <a:sym typeface="Trebuchet MS"/>
              </a:defRPr>
            </a:lvl2pPr>
            <a:lvl3pPr marL="1371600" marR="0" lvl="2" indent="-228600" algn="l">
              <a:lnSpc>
                <a:spcPct val="100000"/>
              </a:lnSpc>
              <a:spcBef>
                <a:spcPts val="1000"/>
              </a:spcBef>
              <a:spcAft>
                <a:spcPts val="0"/>
              </a:spcAft>
              <a:buClr>
                <a:schemeClr val="accent1"/>
              </a:buClr>
              <a:buSzPts val="800"/>
              <a:buFont typeface="Noto Sans Symbols"/>
              <a:buNone/>
              <a:defRPr sz="1000" b="0" i="0" u="none" strike="noStrike" cap="none">
                <a:solidFill>
                  <a:srgbClr val="3F3F3F"/>
                </a:solidFill>
                <a:latin typeface="Trebuchet MS"/>
                <a:ea typeface="Trebuchet MS"/>
                <a:cs typeface="Trebuchet MS"/>
                <a:sym typeface="Trebuchet MS"/>
              </a:defRPr>
            </a:lvl3pPr>
            <a:lvl4pPr marL="1828800" marR="0" lvl="3"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4pPr>
            <a:lvl5pPr marL="2286000" marR="0" lvl="4"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5pPr>
            <a:lvl6pPr marL="2743200" marR="0" lvl="5"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6pPr>
            <a:lvl7pPr marL="3200400" marR="0" lvl="6"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7pPr>
            <a:lvl8pPr marL="3657600" marR="0" lvl="7"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8pPr>
            <a:lvl9pPr marL="4114800" marR="0" lvl="8" indent="-228600" algn="l">
              <a:lnSpc>
                <a:spcPct val="100000"/>
              </a:lnSpc>
              <a:spcBef>
                <a:spcPts val="1000"/>
              </a:spcBef>
              <a:spcAft>
                <a:spcPts val="0"/>
              </a:spcAft>
              <a:buClr>
                <a:schemeClr val="accent1"/>
              </a:buClr>
              <a:buSzPts val="720"/>
              <a:buFont typeface="Noto Sans Symbols"/>
              <a:buNone/>
              <a:defRPr sz="900" b="0" i="0" u="none" strike="noStrike" cap="none">
                <a:solidFill>
                  <a:srgbClr val="3F3F3F"/>
                </a:solidFill>
                <a:latin typeface="Trebuchet MS"/>
                <a:ea typeface="Trebuchet MS"/>
                <a:cs typeface="Trebuchet MS"/>
                <a:sym typeface="Trebuchet MS"/>
              </a:defRPr>
            </a:lvl9pPr>
          </a:lstStyle>
          <a:p>
            <a:endParaRPr/>
          </a:p>
        </p:txBody>
      </p:sp>
      <p:sp>
        <p:nvSpPr>
          <p:cNvPr id="100" name="Google Shape;100;p39"/>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1" name="Google Shape;101;p39"/>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102" name="Google Shape;102;p3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8467" y="-8468"/>
            <a:ext cx="9169805" cy="6874935"/>
            <a:chOff x="-8467" y="-8468"/>
            <a:chExt cx="9169805" cy="6874935"/>
          </a:xfrm>
        </p:grpSpPr>
        <p:sp>
          <p:nvSpPr>
            <p:cNvPr id="11" name="Google Shape;11;p29"/>
            <p:cNvSpPr/>
            <p:nvPr/>
          </p:nvSpPr>
          <p:spPr>
            <a:xfrm>
              <a:off x="-8467"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8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29"/>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13" name="Google Shape;13;p29"/>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14" name="Google Shape;14;p29"/>
            <p:cNvSpPr/>
            <p:nvPr/>
          </p:nvSpPr>
          <p:spPr>
            <a:xfrm>
              <a:off x="6891896" y="1"/>
              <a:ext cx="2269442" cy="6866466"/>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9"/>
            <p:cNvSpPr/>
            <p:nvPr/>
          </p:nvSpPr>
          <p:spPr>
            <a:xfrm>
              <a:off x="7205158" y="-8467"/>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9"/>
            <p:cNvSpPr/>
            <p:nvPr/>
          </p:nvSpPr>
          <p:spPr>
            <a:xfrm>
              <a:off x="6637896" y="3920066"/>
              <a:ext cx="2513565" cy="2937933"/>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6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9"/>
            <p:cNvSpPr/>
            <p:nvPr/>
          </p:nvSpPr>
          <p:spPr>
            <a:xfrm>
              <a:off x="7010429" y="-8467"/>
              <a:ext cx="2142876"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3F7818">
                <a:alpha val="67843"/>
              </a:srgbClr>
            </a:solidFill>
            <a:ln>
              <a:noFill/>
            </a:ln>
          </p:spPr>
        </p:sp>
        <p:sp>
          <p:nvSpPr>
            <p:cNvPr id="18" name="Google Shape;18;p29"/>
            <p:cNvSpPr/>
            <p:nvPr/>
          </p:nvSpPr>
          <p:spPr>
            <a:xfrm>
              <a:off x="8295776" y="-8467"/>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9"/>
            <p:cNvSpPr/>
            <p:nvPr/>
          </p:nvSpPr>
          <p:spPr>
            <a:xfrm>
              <a:off x="8077231" y="-8468"/>
              <a:ext cx="1066770"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9"/>
            <p:cNvSpPr/>
            <p:nvPr/>
          </p:nvSpPr>
          <p:spPr>
            <a:xfrm>
              <a:off x="8060297" y="4893733"/>
              <a:ext cx="1094086" cy="1964267"/>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29"/>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29"/>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23" name="Google Shape;23;p29"/>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4" name="Google Shape;24;p29"/>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25" name="Google Shape;25;p29"/>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Lst>
  <p:transition spd="slow">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grpSp>
        <p:nvGrpSpPr>
          <p:cNvPr id="38" name="Google Shape;38;p31"/>
          <p:cNvGrpSpPr/>
          <p:nvPr/>
        </p:nvGrpSpPr>
        <p:grpSpPr>
          <a:xfrm>
            <a:off x="-8467" y="-8468"/>
            <a:ext cx="9169805" cy="6874935"/>
            <a:chOff x="-8467" y="-8468"/>
            <a:chExt cx="9169805" cy="6874935"/>
          </a:xfrm>
        </p:grpSpPr>
        <p:sp>
          <p:nvSpPr>
            <p:cNvPr id="39" name="Google Shape;39;p31"/>
            <p:cNvSpPr/>
            <p:nvPr/>
          </p:nvSpPr>
          <p:spPr>
            <a:xfrm>
              <a:off x="-8467"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8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31"/>
            <p:cNvCxnSpPr/>
            <p:nvPr/>
          </p:nvCxnSpPr>
          <p:spPr>
            <a:xfrm rot="10800000" flipH="1">
              <a:off x="5130830" y="4175605"/>
              <a:ext cx="4022475" cy="2682396"/>
            </a:xfrm>
            <a:prstGeom prst="straightConnector1">
              <a:avLst/>
            </a:prstGeom>
            <a:noFill/>
            <a:ln w="9525" cap="flat" cmpd="sng">
              <a:solidFill>
                <a:srgbClr val="D8D8D8"/>
              </a:solidFill>
              <a:prstDash val="solid"/>
              <a:round/>
              <a:headEnd type="none" w="sm" len="sm"/>
              <a:tailEnd type="none" w="sm" len="sm"/>
            </a:ln>
          </p:spPr>
        </p:cxnSp>
        <p:cxnSp>
          <p:nvCxnSpPr>
            <p:cNvPr id="41" name="Google Shape;41;p31"/>
            <p:cNvCxnSpPr/>
            <p:nvPr/>
          </p:nvCxnSpPr>
          <p:spPr>
            <a:xfrm>
              <a:off x="7042707" y="0"/>
              <a:ext cx="1219200" cy="6858000"/>
            </a:xfrm>
            <a:prstGeom prst="straightConnector1">
              <a:avLst/>
            </a:prstGeom>
            <a:noFill/>
            <a:ln w="9525" cap="flat" cmpd="sng">
              <a:solidFill>
                <a:srgbClr val="BFBFBF"/>
              </a:solidFill>
              <a:prstDash val="solid"/>
              <a:round/>
              <a:headEnd type="none" w="sm" len="sm"/>
              <a:tailEnd type="none" w="sm" len="sm"/>
            </a:ln>
          </p:spPr>
        </p:cxnSp>
        <p:sp>
          <p:nvSpPr>
            <p:cNvPr id="42" name="Google Shape;42;p31"/>
            <p:cNvSpPr/>
            <p:nvPr/>
          </p:nvSpPr>
          <p:spPr>
            <a:xfrm>
              <a:off x="6891896" y="1"/>
              <a:ext cx="2269442" cy="6866466"/>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2784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1"/>
            <p:cNvSpPr/>
            <p:nvPr/>
          </p:nvSpPr>
          <p:spPr>
            <a:xfrm>
              <a:off x="7205158" y="-8467"/>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p:nvPr/>
          </p:nvSpPr>
          <p:spPr>
            <a:xfrm>
              <a:off x="6637896" y="3920066"/>
              <a:ext cx="2513565" cy="2937933"/>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chemeClr val="accent2">
                <a:alpha val="6980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1"/>
            <p:cNvSpPr/>
            <p:nvPr/>
          </p:nvSpPr>
          <p:spPr>
            <a:xfrm>
              <a:off x="7010429" y="-8467"/>
              <a:ext cx="2142876"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3F7818">
                <a:alpha val="67843"/>
              </a:srgbClr>
            </a:solidFill>
            <a:ln>
              <a:noFill/>
            </a:ln>
          </p:spPr>
        </p:sp>
        <p:sp>
          <p:nvSpPr>
            <p:cNvPr id="46" name="Google Shape;46;p31"/>
            <p:cNvSpPr/>
            <p:nvPr/>
          </p:nvSpPr>
          <p:spPr>
            <a:xfrm>
              <a:off x="8295776" y="-8467"/>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rgbClr val="BFE471">
                <a:alpha val="6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31"/>
            <p:cNvSpPr/>
            <p:nvPr/>
          </p:nvSpPr>
          <p:spPr>
            <a:xfrm>
              <a:off x="8077231" y="-8468"/>
              <a:ext cx="1066770"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chemeClr val="accent1">
                <a:alpha val="6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1"/>
            <p:cNvSpPr/>
            <p:nvPr/>
          </p:nvSpPr>
          <p:spPr>
            <a:xfrm>
              <a:off x="8060297" y="4893733"/>
              <a:ext cx="1094086" cy="1964267"/>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31"/>
          <p:cNvSpPr txBox="1">
            <a:spLocks noGrp="1"/>
          </p:cNvSpPr>
          <p:nvPr>
            <p:ph type="title"/>
          </p:nvPr>
        </p:nvSpPr>
        <p:spPr>
          <a:xfrm>
            <a:off x="609599" y="609600"/>
            <a:ext cx="6347713" cy="1320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0" name="Google Shape;50;p31"/>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51" name="Google Shape;51;p31"/>
          <p:cNvSpPr txBox="1">
            <a:spLocks noGrp="1"/>
          </p:cNvSpPr>
          <p:nvPr>
            <p:ph type="dt" idx="10"/>
          </p:nvPr>
        </p:nvSpPr>
        <p:spPr>
          <a:xfrm>
            <a:off x="5405258" y="6041363"/>
            <a:ext cx="684132" cy="365125"/>
          </a:xfrm>
          <a:prstGeom prst="rect">
            <a:avLst/>
          </a:prstGeom>
          <a:noFill/>
          <a:ln>
            <a:noFill/>
          </a:ln>
        </p:spPr>
        <p:txBody>
          <a:bodyPr spcFirstLastPara="1" wrap="square" lIns="91425" tIns="91425" rIns="91425" bIns="91425" anchor="ctr" anchorCtr="0">
            <a:noAutofit/>
          </a:bodyPr>
          <a:lstStyle>
            <a:lvl1pPr marR="0" lvl="0" algn="r" rtl="0">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52" name="Google Shape;52;p31"/>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400"/>
              <a:buFont typeface="Trebuchet MS"/>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400"/>
              <a:buFont typeface="Trebuchet MS"/>
              <a:buNone/>
              <a:defRPr sz="1800" b="0" i="0" u="none" strike="noStrike" cap="none">
                <a:solidFill>
                  <a:schemeClr val="dk1"/>
                </a:solidFill>
                <a:latin typeface="Trebuchet MS"/>
                <a:ea typeface="Trebuchet MS"/>
                <a:cs typeface="Trebuchet MS"/>
                <a:sym typeface="Trebuchet MS"/>
              </a:defRPr>
            </a:lvl9pPr>
          </a:lstStyle>
          <a:p>
            <a:r>
              <a:rPr lang="nb-NO"/>
              <a:t>AT/ER - MKA</a:t>
            </a:r>
            <a:endParaRPr/>
          </a:p>
        </p:txBody>
      </p:sp>
      <p:sp>
        <p:nvSpPr>
          <p:cNvPr id="53" name="Google Shape;53;p31"/>
          <p:cNvSpPr txBox="1">
            <a:spLocks noGrp="1"/>
          </p:cNvSpPr>
          <p:nvPr>
            <p:ph type="sldNum" idx="12"/>
          </p:nvPr>
        </p:nvSpPr>
        <p:spPr>
          <a:xfrm>
            <a:off x="6444676" y="6041363"/>
            <a:ext cx="51263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chemeClr val="accent1"/>
              </a:buClr>
              <a:buSzPts val="225"/>
              <a:buFont typeface="Trebuchet MS"/>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transition spd="slow">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mkEUBOqgrjY&amp;t=25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vimeo.com/639465499/9e44ef4f66"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vimeo.com/639544919/49602ff5b0"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nskole.no/DynamicContent/Documents/39-e071c880-1eb0-4829-97ea-3a41e7cce968.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nskole.no/DynamicContent/Documents/549-7e4d75ff-d54c-4dcf-a87e-244ec5dd8b5e.pdf"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xe708v1VEDY"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txBox="1">
            <a:spLocks noGrp="1"/>
          </p:cNvSpPr>
          <p:nvPr>
            <p:ph type="subTitle" idx="1"/>
          </p:nvPr>
        </p:nvSpPr>
        <p:spPr>
          <a:xfrm>
            <a:off x="1380810" y="4005078"/>
            <a:ext cx="6400800" cy="2036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000"/>
              </a:spcBef>
              <a:spcAft>
                <a:spcPts val="0"/>
              </a:spcAft>
              <a:buSzPts val="1440"/>
              <a:buNone/>
            </a:pPr>
            <a:r>
              <a:rPr lang="x-none" dirty="0"/>
              <a:t>Fagsamling 4 – </a:t>
            </a:r>
            <a:endParaRPr dirty="0"/>
          </a:p>
          <a:p>
            <a:pPr marL="0" lvl="0" indent="0" algn="ctr" rtl="0">
              <a:lnSpc>
                <a:spcPct val="100000"/>
              </a:lnSpc>
              <a:spcBef>
                <a:spcPts val="1000"/>
              </a:spcBef>
              <a:spcAft>
                <a:spcPts val="0"/>
              </a:spcAft>
              <a:buSzPts val="1440"/>
              <a:buNone/>
            </a:pPr>
            <a:r>
              <a:rPr lang="x-none" dirty="0"/>
              <a:t>Hitra</a:t>
            </a:r>
            <a:endParaRPr dirty="0"/>
          </a:p>
          <a:p>
            <a:pPr marL="0" lvl="0" indent="0" algn="ctr" rtl="0">
              <a:lnSpc>
                <a:spcPct val="100000"/>
              </a:lnSpc>
              <a:spcBef>
                <a:spcPts val="1000"/>
              </a:spcBef>
              <a:spcAft>
                <a:spcPts val="0"/>
              </a:spcAft>
              <a:buSzPts val="1440"/>
              <a:buNone/>
            </a:pPr>
            <a:r>
              <a:rPr lang="x-none" dirty="0"/>
              <a:t>Arne Tveit – Elisabeth Rystad</a:t>
            </a:r>
            <a:endParaRPr lang="nb-NO" dirty="0"/>
          </a:p>
          <a:p>
            <a:pPr marL="0" lvl="0" indent="0" algn="ctr" rtl="0">
              <a:lnSpc>
                <a:spcPct val="100000"/>
              </a:lnSpc>
              <a:spcBef>
                <a:spcPts val="1000"/>
              </a:spcBef>
              <a:spcAft>
                <a:spcPts val="0"/>
              </a:spcAft>
              <a:buSzPts val="1440"/>
              <a:buNone/>
            </a:pPr>
            <a:r>
              <a:rPr lang="nb-NO" dirty="0"/>
              <a:t>Midt-norsk kompetansesenter for atferd</a:t>
            </a:r>
            <a:endParaRPr dirty="0"/>
          </a:p>
        </p:txBody>
      </p:sp>
      <p:sp>
        <p:nvSpPr>
          <p:cNvPr id="168" name="Google Shape;168;p1"/>
          <p:cNvSpPr txBox="1">
            <a:spLocks noGrp="1"/>
          </p:cNvSpPr>
          <p:nvPr>
            <p:ph type="ctrTitle"/>
          </p:nvPr>
        </p:nvSpPr>
        <p:spPr>
          <a:xfrm>
            <a:off x="457200" y="1505930"/>
            <a:ext cx="8229600" cy="14700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r>
              <a:rPr lang="x-none"/>
              <a:t>  Avdekking og stopping av mobbing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0b6a122d8f_0_6"/>
          <p:cNvSpPr txBox="1">
            <a:spLocks noGrp="1"/>
          </p:cNvSpPr>
          <p:nvPr>
            <p:ph type="title"/>
          </p:nvPr>
        </p:nvSpPr>
        <p:spPr>
          <a:xfrm>
            <a:off x="348025" y="609600"/>
            <a:ext cx="71856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Hvem er de som krenker elever?</a:t>
            </a:r>
            <a:endParaRPr/>
          </a:p>
        </p:txBody>
      </p:sp>
      <p:sp>
        <p:nvSpPr>
          <p:cNvPr id="237" name="Google Shape;237;g10b6a122d8f_0_6"/>
          <p:cNvSpPr txBox="1">
            <a:spLocks noGrp="1"/>
          </p:cNvSpPr>
          <p:nvPr>
            <p:ph type="body" idx="1"/>
          </p:nvPr>
        </p:nvSpPr>
        <p:spPr>
          <a:xfrm>
            <a:off x="609599" y="2160590"/>
            <a:ext cx="6347700" cy="3880800"/>
          </a:xfrm>
          <a:prstGeom prst="rect">
            <a:avLst/>
          </a:prstGeom>
        </p:spPr>
        <p:txBody>
          <a:bodyPr spcFirstLastPara="1" wrap="square" lIns="91425" tIns="91425" rIns="91425" bIns="91425" anchor="t" anchorCtr="0">
            <a:noAutofit/>
          </a:bodyPr>
          <a:lstStyle/>
          <a:p>
            <a:pPr marL="353475" lvl="0" indent="-353475" algn="l" rtl="0">
              <a:lnSpc>
                <a:spcPct val="90000"/>
              </a:lnSpc>
              <a:spcBef>
                <a:spcPts val="0"/>
              </a:spcBef>
              <a:spcAft>
                <a:spcPts val="0"/>
              </a:spcAft>
              <a:buClr>
                <a:srgbClr val="8F0D69"/>
              </a:buClr>
              <a:buSzPts val="2990"/>
              <a:buChar char="▪"/>
            </a:pPr>
            <a:r>
              <a:rPr lang="x-none" sz="2300">
                <a:solidFill>
                  <a:srgbClr val="050F41"/>
                </a:solidFill>
              </a:rPr>
              <a:t>Voksne som ønsker å «ta» elever</a:t>
            </a:r>
            <a:endParaRPr lang="nb-NO" sz="2300" dirty="0">
              <a:solidFill>
                <a:srgbClr val="050F41"/>
              </a:solidFill>
            </a:endParaRPr>
          </a:p>
          <a:p>
            <a:pPr marL="0" lvl="0" indent="0" algn="l" rtl="0">
              <a:lnSpc>
                <a:spcPct val="90000"/>
              </a:lnSpc>
              <a:spcBef>
                <a:spcPts val="0"/>
              </a:spcBef>
              <a:spcAft>
                <a:spcPts val="0"/>
              </a:spcAft>
              <a:buClr>
                <a:srgbClr val="8F0D69"/>
              </a:buClr>
              <a:buSzPts val="2990"/>
              <a:buNone/>
            </a:pPr>
            <a:endParaRPr sz="2300" dirty="0">
              <a:solidFill>
                <a:srgbClr val="050F41"/>
              </a:solidFill>
            </a:endParaRPr>
          </a:p>
          <a:p>
            <a:pPr marL="353475" lvl="0" indent="-353475" algn="l" rtl="0">
              <a:lnSpc>
                <a:spcPct val="90000"/>
              </a:lnSpc>
              <a:spcBef>
                <a:spcPts val="1000"/>
              </a:spcBef>
              <a:spcAft>
                <a:spcPts val="0"/>
              </a:spcAft>
              <a:buClr>
                <a:srgbClr val="8F0D69"/>
              </a:buClr>
              <a:buSzPts val="2990"/>
              <a:buChar char="▪"/>
            </a:pPr>
            <a:r>
              <a:rPr lang="x-none" sz="2300">
                <a:solidFill>
                  <a:srgbClr val="050F41"/>
                </a:solidFill>
              </a:rPr>
              <a:t>Voksne som kommer til kort i en presset situasjon</a:t>
            </a:r>
            <a:endParaRPr lang="nb-NO" sz="2300" dirty="0">
              <a:solidFill>
                <a:srgbClr val="050F41"/>
              </a:solidFill>
            </a:endParaRPr>
          </a:p>
          <a:p>
            <a:pPr marL="0" lvl="0" indent="0" algn="l" rtl="0">
              <a:lnSpc>
                <a:spcPct val="90000"/>
              </a:lnSpc>
              <a:spcBef>
                <a:spcPts val="1000"/>
              </a:spcBef>
              <a:spcAft>
                <a:spcPts val="0"/>
              </a:spcAft>
              <a:buClr>
                <a:srgbClr val="8F0D69"/>
              </a:buClr>
              <a:buSzPts val="2990"/>
              <a:buNone/>
            </a:pPr>
            <a:endParaRPr sz="2300" dirty="0">
              <a:solidFill>
                <a:srgbClr val="050F41"/>
              </a:solidFill>
            </a:endParaRPr>
          </a:p>
          <a:p>
            <a:pPr marL="353475" lvl="0" indent="-353475" algn="l" rtl="0">
              <a:lnSpc>
                <a:spcPct val="90000"/>
              </a:lnSpc>
              <a:spcBef>
                <a:spcPts val="1000"/>
              </a:spcBef>
              <a:spcAft>
                <a:spcPts val="0"/>
              </a:spcAft>
              <a:buClr>
                <a:srgbClr val="8F0D69"/>
              </a:buClr>
              <a:buSzPts val="2990"/>
              <a:buChar char="▪"/>
            </a:pPr>
            <a:r>
              <a:rPr lang="x-none" sz="2300">
                <a:solidFill>
                  <a:srgbClr val="050F41"/>
                </a:solidFill>
              </a:rPr>
              <a:t>Når det er et motsetningsforhold mellom elev og lærer</a:t>
            </a:r>
            <a:endParaRPr sz="2300" dirty="0">
              <a:solidFill>
                <a:srgbClr val="050F41"/>
              </a:solidFill>
            </a:endParaRPr>
          </a:p>
          <a:p>
            <a:pPr marL="0" lvl="0" indent="0" algn="l" rtl="0">
              <a:lnSpc>
                <a:spcPct val="90000"/>
              </a:lnSpc>
              <a:spcBef>
                <a:spcPts val="1000"/>
              </a:spcBef>
              <a:spcAft>
                <a:spcPts val="0"/>
              </a:spcAft>
              <a:buNone/>
            </a:pPr>
            <a:r>
              <a:rPr lang="x-none" sz="2300">
                <a:solidFill>
                  <a:srgbClr val="050F41"/>
                </a:solidFill>
              </a:rPr>
              <a:t>					</a:t>
            </a:r>
            <a:endParaRPr sz="2300" dirty="0">
              <a:solidFill>
                <a:srgbClr val="050F41"/>
              </a:solidFill>
            </a:endParaRPr>
          </a:p>
          <a:p>
            <a:pPr marL="0" lvl="0" indent="0" algn="l" rtl="0">
              <a:lnSpc>
                <a:spcPct val="90000"/>
              </a:lnSpc>
              <a:spcBef>
                <a:spcPts val="1000"/>
              </a:spcBef>
              <a:spcAft>
                <a:spcPts val="0"/>
              </a:spcAft>
              <a:buClr>
                <a:schemeClr val="dk1"/>
              </a:buClr>
              <a:buSzPts val="2990"/>
              <a:buFont typeface="Arial"/>
              <a:buNone/>
            </a:pPr>
            <a:r>
              <a:rPr lang="x-none" sz="1867">
                <a:solidFill>
                  <a:srgbClr val="050F41"/>
                </a:solidFill>
              </a:rPr>
              <a:t>                                                        (Olweus 1996)</a:t>
            </a:r>
            <a:endParaRPr sz="2300" dirty="0">
              <a:solidFill>
                <a:srgbClr val="050F41"/>
              </a:solidFill>
            </a:endParaRPr>
          </a:p>
          <a:p>
            <a:pPr marL="0" lvl="0" indent="0" algn="l" rtl="0">
              <a:spcBef>
                <a:spcPts val="1000"/>
              </a:spcBef>
              <a:spcAft>
                <a:spcPts val="0"/>
              </a:spcAft>
              <a:buNone/>
            </a:pPr>
            <a:endParaRPr dirty="0"/>
          </a:p>
        </p:txBody>
      </p:sp>
      <p:sp>
        <p:nvSpPr>
          <p:cNvPr id="2" name="Plassholder for bunntekst 1">
            <a:extLst>
              <a:ext uri="{FF2B5EF4-FFF2-40B4-BE49-F238E27FC236}">
                <a16:creationId xmlns:a16="http://schemas.microsoft.com/office/drawing/2014/main" id="{6A67CB8D-FC74-4E55-8210-7EBF04A0A04A}"/>
              </a:ext>
            </a:extLst>
          </p:cNvPr>
          <p:cNvSpPr>
            <a:spLocks noGrp="1"/>
          </p:cNvSpPr>
          <p:nvPr>
            <p:ph type="ftr" idx="11"/>
          </p:nvPr>
        </p:nvSpPr>
        <p:spPr/>
        <p:txBody>
          <a:bodyPr/>
          <a:lstStyle/>
          <a:p>
            <a:r>
              <a:rPr lang="nb-NO"/>
              <a:t>AT/ER - MKA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0b6a122d8f_0_12"/>
          <p:cNvSpPr txBox="1">
            <a:spLocks noGrp="1"/>
          </p:cNvSpPr>
          <p:nvPr>
            <p:ph type="title"/>
          </p:nvPr>
        </p:nvSpPr>
        <p:spPr>
          <a:xfrm>
            <a:off x="245650" y="609600"/>
            <a:ext cx="6711600" cy="1320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535B"/>
              </a:buClr>
              <a:buSzPts val="3700"/>
              <a:buFont typeface="Tahoma"/>
              <a:buNone/>
            </a:pPr>
            <a:r>
              <a:rPr lang="x-none" sz="3733">
                <a:latin typeface="Tahoma"/>
                <a:ea typeface="Tahoma"/>
                <a:cs typeface="Tahoma"/>
                <a:sym typeface="Tahoma"/>
              </a:rPr>
              <a:t>Hva oppleves som krenkende?</a:t>
            </a:r>
            <a:endParaRPr sz="3733" dirty="0">
              <a:latin typeface="Tahoma"/>
              <a:ea typeface="Tahoma"/>
              <a:cs typeface="Tahoma"/>
              <a:sym typeface="Tahoma"/>
            </a:endParaRPr>
          </a:p>
          <a:p>
            <a:pPr marL="0" lvl="0" indent="0" algn="l" rtl="0">
              <a:spcBef>
                <a:spcPts val="0"/>
              </a:spcBef>
              <a:spcAft>
                <a:spcPts val="0"/>
              </a:spcAft>
              <a:buNone/>
            </a:pPr>
            <a:endParaRPr sz="2300" dirty="0">
              <a:solidFill>
                <a:srgbClr val="050F41"/>
              </a:solidFill>
            </a:endParaRPr>
          </a:p>
        </p:txBody>
      </p:sp>
      <p:sp>
        <p:nvSpPr>
          <p:cNvPr id="244" name="Google Shape;244;g10b6a122d8f_0_12"/>
          <p:cNvSpPr txBox="1">
            <a:spLocks noGrp="1"/>
          </p:cNvSpPr>
          <p:nvPr>
            <p:ph type="body" idx="1"/>
          </p:nvPr>
        </p:nvSpPr>
        <p:spPr>
          <a:xfrm>
            <a:off x="630075" y="1473950"/>
            <a:ext cx="7497300" cy="53841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F0ECE3"/>
              </a:buClr>
              <a:buSzPts val="3100"/>
              <a:buFont typeface="Calibri"/>
              <a:buNone/>
            </a:pPr>
            <a:endParaRPr lang="nb-NO" sz="20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rgbClr val="F0ECE3"/>
              </a:buClr>
              <a:buSzPts val="3100"/>
              <a:buFont typeface="Calibri"/>
              <a:buNone/>
            </a:pPr>
            <a:endParaRPr lang="nb-NO" sz="20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rgbClr val="F0ECE3"/>
              </a:buClr>
              <a:buSzPts val="3100"/>
              <a:buFont typeface="Calibri"/>
              <a:buNone/>
            </a:pPr>
            <a:endParaRPr lang="nb-NO" sz="20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Clr>
                <a:srgbClr val="F0ECE3"/>
              </a:buClr>
              <a:buSzPts val="3100"/>
              <a:buFont typeface="Calibri"/>
              <a:buNone/>
            </a:pPr>
            <a:r>
              <a:rPr lang="x-none" sz="2000" i="1">
                <a:solidFill>
                  <a:schemeClr val="dk1"/>
                </a:solidFill>
                <a:latin typeface="Calibri"/>
                <a:ea typeface="Calibri"/>
                <a:cs typeface="Calibri"/>
                <a:sym typeface="Calibri"/>
              </a:rPr>
              <a:t>Å bli ledd av, uthengt i andres påsyn</a:t>
            </a:r>
            <a:endParaRPr sz="2000" i="1" dirty="0">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sz="20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x-none" sz="2000" i="1">
                <a:solidFill>
                  <a:schemeClr val="dk1"/>
                </a:solidFill>
                <a:latin typeface="Calibri"/>
                <a:ea typeface="Calibri"/>
                <a:cs typeface="Calibri"/>
                <a:sym typeface="Calibri"/>
              </a:rPr>
              <a:t>Å bli oversett, mangel på anerkjennelse og respekt</a:t>
            </a:r>
            <a:endParaRPr sz="20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endParaRPr sz="20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x-none" sz="2000" i="1">
                <a:solidFill>
                  <a:schemeClr val="dk1"/>
                </a:solidFill>
                <a:latin typeface="Calibri"/>
                <a:ea typeface="Calibri"/>
                <a:cs typeface="Calibri"/>
                <a:sym typeface="Calibri"/>
              </a:rPr>
              <a:t>Å ikke få lov til ting man spør om (gå på toalettet, hente en bok o.l.)</a:t>
            </a:r>
            <a:endParaRPr sz="2000" i="1" dirty="0">
              <a:solidFill>
                <a:schemeClr val="dk1"/>
              </a:solidFill>
              <a:latin typeface="Arial"/>
              <a:ea typeface="Arial"/>
              <a:cs typeface="Arial"/>
              <a:sym typeface="Arial"/>
            </a:endParaRPr>
          </a:p>
          <a:p>
            <a:pPr marL="0" lvl="0" indent="0" algn="l" rtl="0">
              <a:lnSpc>
                <a:spcPct val="90000"/>
              </a:lnSpc>
              <a:spcBef>
                <a:spcPts val="0"/>
              </a:spcBef>
              <a:spcAft>
                <a:spcPts val="0"/>
              </a:spcAft>
              <a:buClr>
                <a:srgbClr val="F0ECE3"/>
              </a:buClr>
              <a:buSzPts val="3100"/>
              <a:buFont typeface="Calibri"/>
              <a:buNone/>
            </a:pPr>
            <a:endParaRPr sz="2000" i="1" dirty="0">
              <a:solidFill>
                <a:schemeClr val="dk1"/>
              </a:solidFill>
              <a:latin typeface="Calibri"/>
              <a:ea typeface="Calibri"/>
              <a:cs typeface="Calibri"/>
              <a:sym typeface="Calibri"/>
            </a:endParaRPr>
          </a:p>
          <a:p>
            <a:pPr marL="0" lvl="0" indent="0" algn="l" rtl="0">
              <a:lnSpc>
                <a:spcPct val="90000"/>
              </a:lnSpc>
              <a:spcBef>
                <a:spcPts val="0"/>
              </a:spcBef>
              <a:spcAft>
                <a:spcPts val="0"/>
              </a:spcAft>
              <a:buNone/>
            </a:pPr>
            <a:r>
              <a:rPr lang="x-none" sz="2000" i="1">
                <a:solidFill>
                  <a:schemeClr val="dk1"/>
                </a:solidFill>
                <a:latin typeface="Calibri"/>
                <a:ea typeface="Calibri"/>
                <a:cs typeface="Calibri"/>
                <a:sym typeface="Calibri"/>
              </a:rPr>
              <a:t>Å bli stilt spørsmål man ikke vet svaret på</a:t>
            </a:r>
            <a:r>
              <a:rPr lang="x-none" sz="2000" i="1">
                <a:solidFill>
                  <a:srgbClr val="F0ECE3"/>
                </a:solidFill>
                <a:latin typeface="Calibri"/>
                <a:ea typeface="Calibri"/>
                <a:cs typeface="Calibri"/>
                <a:sym typeface="Calibri"/>
              </a:rPr>
              <a:t>å</a:t>
            </a:r>
            <a:endParaRPr sz="2000" i="1" dirty="0">
              <a:solidFill>
                <a:srgbClr val="F0ECE3"/>
              </a:solidFill>
              <a:latin typeface="Calibri"/>
              <a:ea typeface="Calibri"/>
              <a:cs typeface="Calibri"/>
              <a:sym typeface="Calibri"/>
            </a:endParaRPr>
          </a:p>
          <a:p>
            <a:pPr marL="0" lvl="0" indent="0" algn="l" rtl="0">
              <a:lnSpc>
                <a:spcPct val="90000"/>
              </a:lnSpc>
              <a:spcBef>
                <a:spcPts val="0"/>
              </a:spcBef>
              <a:spcAft>
                <a:spcPts val="0"/>
              </a:spcAft>
              <a:buNone/>
            </a:pPr>
            <a:endParaRPr sz="2000" i="1" dirty="0">
              <a:solidFill>
                <a:srgbClr val="F0ECE3"/>
              </a:solidFill>
              <a:latin typeface="Calibri"/>
              <a:ea typeface="Calibri"/>
              <a:cs typeface="Calibri"/>
              <a:sym typeface="Calibri"/>
            </a:endParaRPr>
          </a:p>
          <a:p>
            <a:pPr marL="0" lvl="0" indent="0" algn="l" rtl="0">
              <a:lnSpc>
                <a:spcPct val="90000"/>
              </a:lnSpc>
              <a:spcBef>
                <a:spcPts val="0"/>
              </a:spcBef>
              <a:spcAft>
                <a:spcPts val="0"/>
              </a:spcAft>
              <a:buNone/>
            </a:pPr>
            <a:r>
              <a:rPr lang="x-none" sz="2000" i="1">
                <a:solidFill>
                  <a:schemeClr val="dk1"/>
                </a:solidFill>
                <a:latin typeface="Calibri"/>
                <a:ea typeface="Calibri"/>
                <a:cs typeface="Calibri"/>
                <a:sym typeface="Calibri"/>
              </a:rPr>
              <a:t>At voksne ikke griper inn når medelever mobber</a:t>
            </a:r>
            <a:endParaRPr sz="2000" i="1" dirty="0">
              <a:solidFill>
                <a:schemeClr val="dk1"/>
              </a:solidFill>
              <a:latin typeface="Arial"/>
              <a:ea typeface="Arial"/>
              <a:cs typeface="Arial"/>
              <a:sym typeface="Arial"/>
            </a:endParaRPr>
          </a:p>
          <a:p>
            <a:pPr marL="0" lvl="0" indent="0" algn="l" rtl="0">
              <a:lnSpc>
                <a:spcPct val="90000"/>
              </a:lnSpc>
              <a:spcBef>
                <a:spcPts val="0"/>
              </a:spcBef>
              <a:spcAft>
                <a:spcPts val="0"/>
              </a:spcAft>
              <a:buNone/>
            </a:pPr>
            <a:endParaRPr sz="2000" dirty="0">
              <a:solidFill>
                <a:srgbClr val="F0ECE3"/>
              </a:solidFill>
              <a:latin typeface="Calibri"/>
              <a:ea typeface="Calibri"/>
              <a:cs typeface="Calibri"/>
              <a:sym typeface="Calibri"/>
            </a:endParaRPr>
          </a:p>
          <a:p>
            <a:pPr marL="0" lvl="0" indent="0" algn="ctr" rtl="0">
              <a:lnSpc>
                <a:spcPct val="90000"/>
              </a:lnSpc>
              <a:spcBef>
                <a:spcPts val="0"/>
              </a:spcBef>
              <a:spcAft>
                <a:spcPts val="0"/>
              </a:spcAft>
              <a:buNone/>
            </a:pPr>
            <a:endParaRPr sz="1400" dirty="0">
              <a:solidFill>
                <a:schemeClr val="dk1"/>
              </a:solidFill>
              <a:latin typeface="Arial"/>
              <a:ea typeface="Arial"/>
              <a:cs typeface="Arial"/>
              <a:sym typeface="Arial"/>
            </a:endParaRPr>
          </a:p>
        </p:txBody>
      </p:sp>
      <p:sp>
        <p:nvSpPr>
          <p:cNvPr id="2" name="Plassholder for bunntekst 1">
            <a:extLst>
              <a:ext uri="{FF2B5EF4-FFF2-40B4-BE49-F238E27FC236}">
                <a16:creationId xmlns:a16="http://schemas.microsoft.com/office/drawing/2014/main" id="{D61D505A-5A3E-4527-987A-16DE200E0979}"/>
              </a:ext>
            </a:extLst>
          </p:cNvPr>
          <p:cNvSpPr>
            <a:spLocks noGrp="1"/>
          </p:cNvSpPr>
          <p:nvPr>
            <p:ph type="ftr" idx="11"/>
          </p:nvPr>
        </p:nvSpPr>
        <p:spPr/>
        <p:txBody>
          <a:bodyPr/>
          <a:lstStyle/>
          <a:p>
            <a:r>
              <a:rPr lang="nb-NO"/>
              <a:t>AT/ER - MKA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0b6a122d8f_0_18"/>
          <p:cNvSpPr txBox="1">
            <a:spLocks noGrp="1"/>
          </p:cNvSpPr>
          <p:nvPr>
            <p:ph type="title"/>
          </p:nvPr>
        </p:nvSpPr>
        <p:spPr>
          <a:xfrm>
            <a:off x="245650" y="609600"/>
            <a:ext cx="6711600" cy="13209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535B"/>
              </a:buClr>
              <a:buSzPts val="3700"/>
              <a:buFont typeface="Tahoma"/>
              <a:buNone/>
            </a:pPr>
            <a:r>
              <a:rPr lang="x-none" sz="3333">
                <a:latin typeface="Tahoma"/>
                <a:ea typeface="Tahoma"/>
                <a:cs typeface="Tahoma"/>
                <a:sym typeface="Tahoma"/>
              </a:rPr>
              <a:t>Risikofaktorer for å bli utsatt for krenkelser fra voksne</a:t>
            </a:r>
            <a:endParaRPr sz="3333" dirty="0">
              <a:latin typeface="Tahoma"/>
              <a:ea typeface="Tahoma"/>
              <a:cs typeface="Tahoma"/>
              <a:sym typeface="Tahoma"/>
            </a:endParaRPr>
          </a:p>
          <a:p>
            <a:pPr marL="0" lvl="0" indent="0" algn="l" rtl="0">
              <a:spcBef>
                <a:spcPts val="0"/>
              </a:spcBef>
              <a:spcAft>
                <a:spcPts val="0"/>
              </a:spcAft>
              <a:buNone/>
            </a:pPr>
            <a:endParaRPr dirty="0"/>
          </a:p>
        </p:txBody>
      </p:sp>
      <p:sp>
        <p:nvSpPr>
          <p:cNvPr id="251" name="Google Shape;251;g10b6a122d8f_0_18"/>
          <p:cNvSpPr txBox="1">
            <a:spLocks noGrp="1"/>
          </p:cNvSpPr>
          <p:nvPr>
            <p:ph type="body" idx="1"/>
          </p:nvPr>
        </p:nvSpPr>
        <p:spPr>
          <a:xfrm>
            <a:off x="609600" y="2237362"/>
            <a:ext cx="7149300" cy="4374938"/>
          </a:xfrm>
          <a:prstGeom prst="rect">
            <a:avLst/>
          </a:prstGeom>
        </p:spPr>
        <p:txBody>
          <a:bodyPr spcFirstLastPara="1" wrap="square" lIns="91425" tIns="91425" rIns="91425" bIns="91425" anchor="t" anchorCtr="0">
            <a:noAutofit/>
          </a:bodyPr>
          <a:lstStyle/>
          <a:p>
            <a:pPr marL="353475" lvl="0" indent="-353475" algn="l" rtl="0">
              <a:lnSpc>
                <a:spcPct val="90000"/>
              </a:lnSpc>
              <a:spcBef>
                <a:spcPts val="0"/>
              </a:spcBef>
              <a:spcAft>
                <a:spcPts val="0"/>
              </a:spcAft>
              <a:buClr>
                <a:srgbClr val="8F0D69"/>
              </a:buClr>
              <a:buSzPts val="2990"/>
              <a:buChar char="▪"/>
            </a:pPr>
            <a:r>
              <a:rPr lang="x-none" sz="2000">
                <a:solidFill>
                  <a:srgbClr val="050F41"/>
                </a:solidFill>
              </a:rPr>
              <a:t>Gutter ser ut til å være mer utsatt (jamfør elevundersøkelsen)</a:t>
            </a:r>
            <a:endParaRPr lang="nb-NO" sz="2000" dirty="0">
              <a:solidFill>
                <a:srgbClr val="050F41"/>
              </a:solidFill>
            </a:endParaRPr>
          </a:p>
          <a:p>
            <a:pPr marL="0" lvl="0" indent="0" algn="l" rtl="0">
              <a:lnSpc>
                <a:spcPct val="90000"/>
              </a:lnSpc>
              <a:spcBef>
                <a:spcPts val="0"/>
              </a:spcBef>
              <a:spcAft>
                <a:spcPts val="0"/>
              </a:spcAft>
              <a:buClr>
                <a:srgbClr val="8F0D69"/>
              </a:buClr>
              <a:buSzPts val="2990"/>
              <a:buNone/>
            </a:pPr>
            <a:endParaRPr sz="2000" dirty="0">
              <a:solidFill>
                <a:srgbClr val="050F41"/>
              </a:solidFill>
            </a:endParaRPr>
          </a:p>
          <a:p>
            <a:pPr marL="353475" lvl="0" indent="-353475" algn="l" rtl="0">
              <a:lnSpc>
                <a:spcPct val="90000"/>
              </a:lnSpc>
              <a:spcBef>
                <a:spcPts val="1000"/>
              </a:spcBef>
              <a:spcAft>
                <a:spcPts val="0"/>
              </a:spcAft>
              <a:buClr>
                <a:srgbClr val="8F0D69"/>
              </a:buClr>
              <a:buSzPts val="2990"/>
              <a:buChar char="▪"/>
            </a:pPr>
            <a:r>
              <a:rPr lang="x-none" sz="2000">
                <a:solidFill>
                  <a:srgbClr val="050F41"/>
                </a:solidFill>
              </a:rPr>
              <a:t>Økt risiko i aldersgruppen 11-15 år</a:t>
            </a:r>
            <a:endParaRPr lang="nb-NO" sz="2000" dirty="0">
              <a:solidFill>
                <a:srgbClr val="050F41"/>
              </a:solidFill>
            </a:endParaRPr>
          </a:p>
          <a:p>
            <a:pPr marL="0" lvl="0" indent="0" algn="l" rtl="0">
              <a:lnSpc>
                <a:spcPct val="90000"/>
              </a:lnSpc>
              <a:spcBef>
                <a:spcPts val="1000"/>
              </a:spcBef>
              <a:spcAft>
                <a:spcPts val="0"/>
              </a:spcAft>
              <a:buClr>
                <a:srgbClr val="8F0D69"/>
              </a:buClr>
              <a:buSzPts val="2990"/>
              <a:buNone/>
            </a:pPr>
            <a:endParaRPr sz="2000" dirty="0">
              <a:solidFill>
                <a:srgbClr val="050F41"/>
              </a:solidFill>
            </a:endParaRPr>
          </a:p>
          <a:p>
            <a:pPr marL="353475" lvl="0" indent="-353475" algn="l" rtl="0">
              <a:lnSpc>
                <a:spcPct val="90000"/>
              </a:lnSpc>
              <a:spcBef>
                <a:spcPts val="1000"/>
              </a:spcBef>
              <a:spcAft>
                <a:spcPts val="0"/>
              </a:spcAft>
              <a:buClr>
                <a:srgbClr val="8F0D69"/>
              </a:buClr>
              <a:buSzPts val="2990"/>
              <a:buChar char="▪"/>
            </a:pPr>
            <a:r>
              <a:rPr lang="x-none" sz="2000">
                <a:solidFill>
                  <a:srgbClr val="050F41"/>
                </a:solidFill>
              </a:rPr>
              <a:t>Elever som viser problematferd er mer utsatt enn andre</a:t>
            </a:r>
            <a:endParaRPr lang="nb-NO" sz="2000" dirty="0">
              <a:solidFill>
                <a:srgbClr val="050F41"/>
              </a:solidFill>
            </a:endParaRPr>
          </a:p>
          <a:p>
            <a:pPr marL="0" lvl="0" indent="0" algn="l" rtl="0">
              <a:lnSpc>
                <a:spcPct val="90000"/>
              </a:lnSpc>
              <a:spcBef>
                <a:spcPts val="1000"/>
              </a:spcBef>
              <a:spcAft>
                <a:spcPts val="0"/>
              </a:spcAft>
              <a:buClr>
                <a:srgbClr val="8F0D69"/>
              </a:buClr>
              <a:buSzPts val="2990"/>
              <a:buNone/>
            </a:pPr>
            <a:endParaRPr sz="2000" dirty="0">
              <a:solidFill>
                <a:srgbClr val="050F41"/>
              </a:solidFill>
            </a:endParaRPr>
          </a:p>
          <a:p>
            <a:pPr marL="353475" lvl="0" indent="-353475" algn="l" rtl="0">
              <a:lnSpc>
                <a:spcPct val="90000"/>
              </a:lnSpc>
              <a:spcBef>
                <a:spcPts val="1000"/>
              </a:spcBef>
              <a:spcAft>
                <a:spcPts val="0"/>
              </a:spcAft>
              <a:buClr>
                <a:srgbClr val="8F0D69"/>
              </a:buClr>
              <a:buSzPts val="2990"/>
              <a:buChar char="▪"/>
            </a:pPr>
            <a:r>
              <a:rPr lang="x-none" sz="2000">
                <a:solidFill>
                  <a:srgbClr val="050F41"/>
                </a:solidFill>
              </a:rPr>
              <a:t>Lite fokus på temaet blant de ansatte og i lærerutdanningen kan være en risikofaktor</a:t>
            </a:r>
            <a:endParaRPr lang="nb-NO" sz="2000" dirty="0">
              <a:solidFill>
                <a:srgbClr val="050F41"/>
              </a:solidFill>
            </a:endParaRPr>
          </a:p>
          <a:p>
            <a:pPr marL="0" lvl="0" indent="0" algn="l" rtl="0">
              <a:lnSpc>
                <a:spcPct val="90000"/>
              </a:lnSpc>
              <a:spcBef>
                <a:spcPts val="1000"/>
              </a:spcBef>
              <a:spcAft>
                <a:spcPts val="0"/>
              </a:spcAft>
              <a:buClr>
                <a:srgbClr val="8F0D69"/>
              </a:buClr>
              <a:buSzPts val="2990"/>
              <a:buNone/>
            </a:pPr>
            <a:endParaRPr sz="2000" dirty="0">
              <a:solidFill>
                <a:srgbClr val="050F41"/>
              </a:solidFill>
            </a:endParaRPr>
          </a:p>
          <a:p>
            <a:pPr marL="353475" lvl="0" indent="-353475" algn="l" rtl="0">
              <a:lnSpc>
                <a:spcPct val="90000"/>
              </a:lnSpc>
              <a:spcBef>
                <a:spcPts val="1000"/>
              </a:spcBef>
              <a:spcAft>
                <a:spcPts val="0"/>
              </a:spcAft>
              <a:buClr>
                <a:srgbClr val="8F0D69"/>
              </a:buClr>
              <a:buSzPts val="2990"/>
              <a:buChar char="▪"/>
            </a:pPr>
            <a:r>
              <a:rPr lang="x-none" sz="2000">
                <a:solidFill>
                  <a:srgbClr val="050F41"/>
                </a:solidFill>
              </a:rPr>
              <a:t>Elever fra familier med lav sosioøkonomisk bakgrunn kan være mer utsatte</a:t>
            </a:r>
            <a:endParaRPr sz="2000" dirty="0"/>
          </a:p>
        </p:txBody>
      </p:sp>
      <p:sp>
        <p:nvSpPr>
          <p:cNvPr id="2" name="Plassholder for bunntekst 1">
            <a:extLst>
              <a:ext uri="{FF2B5EF4-FFF2-40B4-BE49-F238E27FC236}">
                <a16:creationId xmlns:a16="http://schemas.microsoft.com/office/drawing/2014/main" id="{6A066315-0CD7-4C58-A384-245874EFF2D8}"/>
              </a:ext>
            </a:extLst>
          </p:cNvPr>
          <p:cNvSpPr>
            <a:spLocks noGrp="1"/>
          </p:cNvSpPr>
          <p:nvPr>
            <p:ph type="ftr" idx="11"/>
          </p:nvPr>
        </p:nvSpPr>
        <p:spPr/>
        <p:txBody>
          <a:bodyPr/>
          <a:lstStyle/>
          <a:p>
            <a:r>
              <a:rPr lang="nb-NO"/>
              <a:t>AT/ER - MKA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0"/>
          <p:cNvSpPr txBox="1">
            <a:spLocks noGrp="1"/>
          </p:cNvSpPr>
          <p:nvPr>
            <p:ph type="title"/>
          </p:nvPr>
        </p:nvSpPr>
        <p:spPr>
          <a:xfrm>
            <a:off x="86700" y="130062"/>
            <a:ext cx="8100000" cy="6429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chemeClr val="accent1"/>
              </a:buClr>
              <a:buSzPct val="96256"/>
              <a:buFont typeface="Trebuchet MS"/>
              <a:buNone/>
            </a:pPr>
            <a:r>
              <a:rPr lang="x-none" sz="4155" b="1" dirty="0"/>
              <a:t>Aktivitetsplikt</a:t>
            </a:r>
            <a:r>
              <a:rPr lang="x-none" sz="4266" b="1" dirty="0"/>
              <a:t> </a:t>
            </a:r>
            <a:r>
              <a:rPr lang="x-none" sz="2288" b="1" dirty="0"/>
              <a:t>for et trygt og godt skolemiljø </a:t>
            </a:r>
            <a:endParaRPr sz="2288" b="1" dirty="0"/>
          </a:p>
          <a:p>
            <a:pPr marL="0" marR="0" lvl="0" indent="0" algn="l" rtl="0">
              <a:lnSpc>
                <a:spcPct val="100000"/>
              </a:lnSpc>
              <a:spcBef>
                <a:spcPts val="0"/>
              </a:spcBef>
              <a:spcAft>
                <a:spcPts val="0"/>
              </a:spcAft>
              <a:buClr>
                <a:schemeClr val="accent1"/>
              </a:buClr>
              <a:buSzPct val="183674"/>
              <a:buFont typeface="Trebuchet MS"/>
              <a:buNone/>
            </a:pPr>
            <a:endParaRPr sz="2177" i="1" u="sng" dirty="0">
              <a:solidFill>
                <a:schemeClr val="dk1"/>
              </a:solidFill>
            </a:endParaRPr>
          </a:p>
          <a:p>
            <a:pPr marL="0" marR="0" lvl="0" indent="0" algn="l" rtl="0">
              <a:lnSpc>
                <a:spcPct val="100000"/>
              </a:lnSpc>
              <a:spcBef>
                <a:spcPts val="0"/>
              </a:spcBef>
              <a:spcAft>
                <a:spcPts val="0"/>
              </a:spcAft>
              <a:buClr>
                <a:schemeClr val="accent1"/>
              </a:buClr>
              <a:buSzPct val="166667"/>
              <a:buFont typeface="Trebuchet MS"/>
              <a:buNone/>
            </a:pPr>
            <a:r>
              <a:rPr lang="x-none" sz="2399" i="1" u="sng" dirty="0">
                <a:solidFill>
                  <a:schemeClr val="dk1"/>
                </a:solidFill>
              </a:rPr>
              <a:t>Opplæringsloven (Kap.9A og Kap. 9A-5):</a:t>
            </a:r>
            <a:endParaRPr sz="2399" i="1" u="sng" dirty="0">
              <a:solidFill>
                <a:schemeClr val="dk1"/>
              </a:solidFill>
            </a:endParaRPr>
          </a:p>
          <a:p>
            <a:pPr marL="0" marR="0" lvl="0" indent="0" algn="l" rtl="0">
              <a:lnSpc>
                <a:spcPct val="100000"/>
              </a:lnSpc>
              <a:spcBef>
                <a:spcPts val="0"/>
              </a:spcBef>
              <a:spcAft>
                <a:spcPts val="0"/>
              </a:spcAft>
              <a:buClr>
                <a:schemeClr val="accent1"/>
              </a:buClr>
              <a:buSzPct val="183674"/>
              <a:buFont typeface="Trebuchet MS"/>
              <a:buNone/>
            </a:pPr>
            <a:endParaRPr sz="2177" dirty="0">
              <a:solidFill>
                <a:schemeClr val="dk1"/>
              </a:solidFill>
            </a:endParaRPr>
          </a:p>
          <a:p>
            <a:pPr marL="0" marR="0" lvl="0" indent="0" algn="l" rtl="0">
              <a:lnSpc>
                <a:spcPct val="100000"/>
              </a:lnSpc>
              <a:spcBef>
                <a:spcPts val="0"/>
              </a:spcBef>
              <a:spcAft>
                <a:spcPts val="0"/>
              </a:spcAft>
              <a:buClr>
                <a:schemeClr val="accent1"/>
              </a:buClr>
              <a:buSzPct val="183674"/>
              <a:buFont typeface="Trebuchet MS"/>
              <a:buNone/>
            </a:pPr>
            <a:r>
              <a:rPr lang="x-none" sz="2177" dirty="0">
                <a:solidFill>
                  <a:schemeClr val="dk1"/>
                </a:solidFill>
              </a:rPr>
              <a:t>                  </a:t>
            </a:r>
            <a:endParaRPr sz="2177" dirty="0">
              <a:solidFill>
                <a:schemeClr val="dk1"/>
              </a:solidFill>
            </a:endParaRPr>
          </a:p>
        </p:txBody>
      </p:sp>
      <p:sp>
        <p:nvSpPr>
          <p:cNvPr id="221" name="Google Shape;221;p50"/>
          <p:cNvSpPr txBox="1">
            <a:spLocks noGrp="1"/>
          </p:cNvSpPr>
          <p:nvPr>
            <p:ph type="body" idx="1"/>
          </p:nvPr>
        </p:nvSpPr>
        <p:spPr>
          <a:xfrm>
            <a:off x="638175" y="1773200"/>
            <a:ext cx="7320000" cy="3870300"/>
          </a:xfrm>
          <a:prstGeom prst="rect">
            <a:avLst/>
          </a:prstGeom>
          <a:noFill/>
          <a:ln>
            <a:noFill/>
          </a:ln>
        </p:spPr>
        <p:txBody>
          <a:bodyPr spcFirstLastPara="1" wrap="square" lIns="91425" tIns="91425" rIns="91425" bIns="91425" anchor="t" anchorCtr="0">
            <a:noAutofit/>
          </a:bodyPr>
          <a:lstStyle/>
          <a:p>
            <a:pPr marL="385754" lvl="0" indent="-385754" algn="l" rtl="0">
              <a:lnSpc>
                <a:spcPct val="100000"/>
              </a:lnSpc>
              <a:spcBef>
                <a:spcPts val="1000"/>
              </a:spcBef>
              <a:spcAft>
                <a:spcPts val="0"/>
              </a:spcAft>
              <a:buSzPts val="1440"/>
              <a:buFont typeface="Arial"/>
              <a:buAutoNum type="arabicPeriod"/>
            </a:pPr>
            <a:r>
              <a:rPr lang="x-none" sz="2400" b="1" dirty="0"/>
              <a:t>Følge med</a:t>
            </a:r>
            <a:r>
              <a:rPr lang="x-none" b="1" dirty="0"/>
              <a:t> </a:t>
            </a:r>
            <a:r>
              <a:rPr lang="x-none" dirty="0"/>
              <a:t> 			   </a:t>
            </a:r>
            <a:r>
              <a:rPr lang="x-none" sz="1500" dirty="0"/>
              <a:t> - indiv. plikt</a:t>
            </a:r>
            <a:endParaRPr sz="1500" dirty="0"/>
          </a:p>
          <a:p>
            <a:pPr marL="385753" lvl="0" indent="-385753" algn="l" rtl="0">
              <a:lnSpc>
                <a:spcPct val="100000"/>
              </a:lnSpc>
              <a:spcBef>
                <a:spcPts val="1000"/>
              </a:spcBef>
              <a:spcAft>
                <a:spcPts val="0"/>
              </a:spcAft>
              <a:buSzPts val="1440"/>
              <a:buFont typeface="Arial"/>
              <a:buAutoNum type="arabicPeriod"/>
            </a:pPr>
            <a:r>
              <a:rPr lang="x-none" sz="2400" b="1" dirty="0"/>
              <a:t>Gripe inn</a:t>
            </a:r>
            <a:r>
              <a:rPr lang="x-none" b="1" dirty="0"/>
              <a:t> 				   </a:t>
            </a:r>
            <a:r>
              <a:rPr lang="x-none" sz="1500" b="1" dirty="0"/>
              <a:t> </a:t>
            </a:r>
            <a:r>
              <a:rPr lang="x-none" sz="1500" dirty="0"/>
              <a:t>– indiv. plikt</a:t>
            </a:r>
            <a:endParaRPr sz="1500" dirty="0"/>
          </a:p>
          <a:p>
            <a:pPr marL="385753" lvl="0" indent="-385753" algn="l" rtl="0">
              <a:lnSpc>
                <a:spcPct val="100000"/>
              </a:lnSpc>
              <a:spcBef>
                <a:spcPts val="1000"/>
              </a:spcBef>
              <a:spcAft>
                <a:spcPts val="0"/>
              </a:spcAft>
              <a:buSzPts val="1440"/>
              <a:buAutoNum type="arabicPeriod"/>
            </a:pPr>
            <a:r>
              <a:rPr lang="x-none" sz="2400" b="1" dirty="0"/>
              <a:t>Varsle rektor/skoleeier     </a:t>
            </a:r>
            <a:r>
              <a:rPr lang="x-none" sz="1500" b="1" dirty="0"/>
              <a:t> </a:t>
            </a:r>
            <a:r>
              <a:rPr lang="nb-NO" sz="1500" b="1" dirty="0"/>
              <a:t>           </a:t>
            </a:r>
            <a:r>
              <a:rPr lang="x-none" sz="1500" dirty="0"/>
              <a:t>–indiv.plikt/ rektors plikt </a:t>
            </a:r>
            <a:endParaRPr sz="1500" dirty="0"/>
          </a:p>
          <a:p>
            <a:pPr marL="385754" lvl="0" indent="-385754" algn="l" rtl="0">
              <a:lnSpc>
                <a:spcPct val="100000"/>
              </a:lnSpc>
              <a:spcBef>
                <a:spcPts val="1000"/>
              </a:spcBef>
              <a:spcAft>
                <a:spcPts val="0"/>
              </a:spcAft>
              <a:buSzPts val="1440"/>
              <a:buFont typeface="Arial"/>
              <a:buAutoNum type="arabicPeriod"/>
            </a:pPr>
            <a:r>
              <a:rPr lang="x-none" sz="2400" b="1" dirty="0">
                <a:solidFill>
                  <a:srgbClr val="2A5010"/>
                </a:solidFill>
              </a:rPr>
              <a:t>Undersøke</a:t>
            </a:r>
            <a:r>
              <a:rPr lang="x-none" dirty="0"/>
              <a:t>      		 </a:t>
            </a:r>
            <a:r>
              <a:rPr lang="x-none" sz="1500" dirty="0"/>
              <a:t>  </a:t>
            </a:r>
            <a:r>
              <a:rPr lang="nb-NO" sz="1500" dirty="0"/>
              <a:t>                 </a:t>
            </a:r>
            <a:r>
              <a:rPr lang="x-none" sz="1500" dirty="0"/>
              <a:t>– skolens plikt v/rektor</a:t>
            </a:r>
            <a:endParaRPr sz="1500" dirty="0"/>
          </a:p>
          <a:p>
            <a:pPr marL="385754" lvl="0" indent="-385754" algn="l" rtl="0">
              <a:lnSpc>
                <a:spcPct val="100000"/>
              </a:lnSpc>
              <a:spcBef>
                <a:spcPts val="1000"/>
              </a:spcBef>
              <a:spcAft>
                <a:spcPts val="0"/>
              </a:spcAft>
              <a:buSzPts val="1440"/>
              <a:buFont typeface="Arial"/>
              <a:buAutoNum type="arabicPeriod"/>
            </a:pPr>
            <a:r>
              <a:rPr lang="x-none" sz="2400" b="1" dirty="0">
                <a:solidFill>
                  <a:srgbClr val="2A5010"/>
                </a:solidFill>
              </a:rPr>
              <a:t>Iverksette egnede tiltak</a:t>
            </a:r>
            <a:r>
              <a:rPr lang="x-none" b="1" dirty="0">
                <a:solidFill>
                  <a:srgbClr val="2A5010"/>
                </a:solidFill>
              </a:rPr>
              <a:t> 	</a:t>
            </a:r>
            <a:r>
              <a:rPr lang="nb-NO" b="1" dirty="0">
                <a:solidFill>
                  <a:srgbClr val="2A5010"/>
                </a:solidFill>
              </a:rPr>
              <a:t>   </a:t>
            </a:r>
            <a:r>
              <a:rPr lang="x-none" sz="1500" dirty="0"/>
              <a:t>– skolens plikt v/ rektor</a:t>
            </a:r>
            <a:endParaRPr sz="1500" dirty="0"/>
          </a:p>
          <a:p>
            <a:pPr marL="914400" lvl="1" indent="-309880" algn="l" rtl="0">
              <a:lnSpc>
                <a:spcPct val="100000"/>
              </a:lnSpc>
              <a:spcBef>
                <a:spcPts val="1000"/>
              </a:spcBef>
              <a:spcAft>
                <a:spcPts val="0"/>
              </a:spcAft>
              <a:buSzPts val="1280"/>
              <a:buChar char="▶"/>
            </a:pPr>
            <a:r>
              <a:rPr lang="x-none" dirty="0"/>
              <a:t>Evaluere</a:t>
            </a:r>
            <a:endParaRPr dirty="0"/>
          </a:p>
          <a:p>
            <a:pPr marL="914400" lvl="1" indent="-309880" algn="l" rtl="0">
              <a:lnSpc>
                <a:spcPct val="100000"/>
              </a:lnSpc>
              <a:spcBef>
                <a:spcPts val="1000"/>
              </a:spcBef>
              <a:spcAft>
                <a:spcPts val="0"/>
              </a:spcAft>
              <a:buSzPts val="1280"/>
              <a:buChar char="▶"/>
            </a:pPr>
            <a:r>
              <a:rPr lang="x-none" dirty="0"/>
              <a:t>Helt til eleven har det trygt og godt</a:t>
            </a:r>
            <a:endParaRPr dirty="0"/>
          </a:p>
          <a:p>
            <a:pPr marL="914400" lvl="1" indent="-309880" algn="l" rtl="0">
              <a:lnSpc>
                <a:spcPct val="100000"/>
              </a:lnSpc>
              <a:spcBef>
                <a:spcPts val="1000"/>
              </a:spcBef>
              <a:spcAft>
                <a:spcPts val="0"/>
              </a:spcAft>
              <a:buSzPts val="1280"/>
              <a:buChar char="▶"/>
            </a:pPr>
            <a:r>
              <a:rPr lang="x-none" dirty="0"/>
              <a:t>Dokumentere (aktivitetsplan + dokumentasjon av hva som faktisk blir gjort)</a:t>
            </a:r>
            <a:endParaRPr dirty="0"/>
          </a:p>
        </p:txBody>
      </p:sp>
      <p:cxnSp>
        <p:nvCxnSpPr>
          <p:cNvPr id="222" name="Google Shape;222;p50"/>
          <p:cNvCxnSpPr/>
          <p:nvPr/>
        </p:nvCxnSpPr>
        <p:spPr>
          <a:xfrm rot="5400000">
            <a:off x="6222812" y="2542589"/>
            <a:ext cx="3659400" cy="1612200"/>
          </a:xfrm>
          <a:prstGeom prst="curvedConnector3">
            <a:avLst>
              <a:gd name="adj1" fmla="val 50000"/>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901"/>
              </a:srgbClr>
            </a:outerShdw>
          </a:effectLst>
        </p:spPr>
      </p:cxnSp>
      <p:sp>
        <p:nvSpPr>
          <p:cNvPr id="223" name="Google Shape;223;p50"/>
          <p:cNvSpPr txBox="1"/>
          <p:nvPr/>
        </p:nvSpPr>
        <p:spPr>
          <a:xfrm>
            <a:off x="415350" y="5796000"/>
            <a:ext cx="74427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x-none" sz="2100" i="1" u="sng"/>
              <a:t>Barnekonvensjonen ( kap 12 og 3):</a:t>
            </a:r>
            <a:endParaRPr sz="2100" i="1" u="sng"/>
          </a:p>
          <a:p>
            <a:pPr marL="0" marR="0" lvl="0" indent="0" algn="l" rtl="0">
              <a:lnSpc>
                <a:spcPct val="100000"/>
              </a:lnSpc>
              <a:spcBef>
                <a:spcPts val="0"/>
              </a:spcBef>
              <a:spcAft>
                <a:spcPts val="0"/>
              </a:spcAft>
              <a:buNone/>
            </a:pPr>
            <a:r>
              <a:rPr lang="x-none" sz="2100" b="1"/>
              <a:t>                                                       </a:t>
            </a:r>
            <a:r>
              <a:rPr lang="x-none" sz="2100" b="1" i="0" u="none" strike="noStrike" cap="none">
                <a:solidFill>
                  <a:srgbClr val="000000"/>
                </a:solidFill>
                <a:latin typeface="Arial"/>
                <a:ea typeface="Arial"/>
                <a:cs typeface="Arial"/>
                <a:sym typeface="Arial"/>
              </a:rPr>
              <a:t>Elevens rett til å bli hørt</a:t>
            </a:r>
            <a:endParaRPr sz="1700"/>
          </a:p>
          <a:p>
            <a:pPr marL="0" marR="0" lvl="0" indent="0" algn="l" rtl="0">
              <a:lnSpc>
                <a:spcPct val="100000"/>
              </a:lnSpc>
              <a:spcBef>
                <a:spcPts val="0"/>
              </a:spcBef>
              <a:spcAft>
                <a:spcPts val="0"/>
              </a:spcAft>
              <a:buNone/>
            </a:pPr>
            <a:r>
              <a:rPr lang="x-none" sz="2100" b="1"/>
              <a:t>                                                       </a:t>
            </a:r>
            <a:r>
              <a:rPr lang="x-none" sz="2100" b="1" i="0" u="none" strike="noStrike" cap="none">
                <a:solidFill>
                  <a:srgbClr val="000000"/>
                </a:solidFill>
                <a:latin typeface="Arial"/>
                <a:ea typeface="Arial"/>
                <a:cs typeface="Arial"/>
                <a:sym typeface="Arial"/>
              </a:rPr>
              <a:t>Elevens beste</a:t>
            </a:r>
            <a:endParaRPr sz="1700"/>
          </a:p>
        </p:txBody>
      </p:sp>
      <p:sp>
        <p:nvSpPr>
          <p:cNvPr id="2" name="Plassholder for bunntekst 1">
            <a:extLst>
              <a:ext uri="{FF2B5EF4-FFF2-40B4-BE49-F238E27FC236}">
                <a16:creationId xmlns:a16="http://schemas.microsoft.com/office/drawing/2014/main" id="{8B877A5B-8F87-43C1-AA70-A98AE26A47B3}"/>
              </a:ext>
            </a:extLst>
          </p:cNvPr>
          <p:cNvSpPr>
            <a:spLocks noGrp="1"/>
          </p:cNvSpPr>
          <p:nvPr>
            <p:ph type="ftr" idx="11"/>
          </p:nvPr>
        </p:nvSpPr>
        <p:spPr/>
        <p:txBody>
          <a:bodyPr/>
          <a:lstStyle/>
          <a:p>
            <a:r>
              <a:rPr lang="nb-NO"/>
              <a:t>AT/ER - MKA</a:t>
            </a:r>
          </a:p>
        </p:txBody>
      </p:sp>
    </p:spTree>
    <p:extLst>
      <p:ext uri="{BB962C8B-B14F-4D97-AF65-F5344CB8AC3E}">
        <p14:creationId xmlns:p14="http://schemas.microsoft.com/office/powerpoint/2010/main" val="86561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9"/>
          <p:cNvSpPr txBox="1">
            <a:spLocks noGrp="1"/>
          </p:cNvSpPr>
          <p:nvPr>
            <p:ph type="title"/>
          </p:nvPr>
        </p:nvSpPr>
        <p:spPr>
          <a:xfrm>
            <a:off x="521775" y="557224"/>
            <a:ext cx="7886700" cy="17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x-none" b="1"/>
              <a:t>Forhold som læreren må ha kjennskap til og oversikt over</a:t>
            </a:r>
            <a:endParaRPr b="1"/>
          </a:p>
        </p:txBody>
      </p:sp>
      <p:sp>
        <p:nvSpPr>
          <p:cNvPr id="267" name="Google Shape;267;p9"/>
          <p:cNvSpPr/>
          <p:nvPr/>
        </p:nvSpPr>
        <p:spPr>
          <a:xfrm>
            <a:off x="373522" y="2501176"/>
            <a:ext cx="2743200" cy="1433945"/>
          </a:xfrm>
          <a:prstGeom prst="wedgeEllipseCallout">
            <a:avLst>
              <a:gd name="adj1" fmla="val -20833"/>
              <a:gd name="adj2" fmla="val 625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EB7564"/>
              </a:solidFill>
              <a:latin typeface="Arial"/>
              <a:ea typeface="Arial"/>
              <a:cs typeface="Arial"/>
              <a:sym typeface="Arial"/>
            </a:endParaRPr>
          </a:p>
        </p:txBody>
      </p:sp>
      <p:sp>
        <p:nvSpPr>
          <p:cNvPr id="268" name="Google Shape;268;p9"/>
          <p:cNvSpPr txBox="1"/>
          <p:nvPr/>
        </p:nvSpPr>
        <p:spPr>
          <a:xfrm>
            <a:off x="1150040" y="3003490"/>
            <a:ext cx="1583700" cy="623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x-none" sz="1500" b="0" i="0" u="none" strike="noStrike" cap="none">
                <a:solidFill>
                  <a:schemeClr val="lt2"/>
                </a:solidFill>
                <a:latin typeface="Tahoma"/>
                <a:ea typeface="Tahoma"/>
                <a:cs typeface="Tahoma"/>
                <a:sym typeface="Tahoma"/>
              </a:rPr>
              <a:t>Popularitet</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x-none" sz="1500" b="0" i="0" u="none" strike="noStrike" cap="none">
                <a:solidFill>
                  <a:schemeClr val="lt2"/>
                </a:solidFill>
                <a:latin typeface="Tahoma"/>
                <a:ea typeface="Tahoma"/>
                <a:cs typeface="Tahoma"/>
                <a:sym typeface="Tahoma"/>
              </a:rPr>
              <a:t>Makt</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lt2"/>
              </a:solidFill>
              <a:latin typeface="Tahoma"/>
              <a:ea typeface="Tahoma"/>
              <a:cs typeface="Tahoma"/>
              <a:sym typeface="Tahoma"/>
            </a:endParaRPr>
          </a:p>
        </p:txBody>
      </p:sp>
      <p:sp>
        <p:nvSpPr>
          <p:cNvPr id="269" name="Google Shape;269;p9"/>
          <p:cNvSpPr/>
          <p:nvPr/>
        </p:nvSpPr>
        <p:spPr>
          <a:xfrm>
            <a:off x="3303843" y="2483589"/>
            <a:ext cx="2743200" cy="1433945"/>
          </a:xfrm>
          <a:prstGeom prst="wedgeEllipseCallout">
            <a:avLst>
              <a:gd name="adj1" fmla="val -20833"/>
              <a:gd name="adj2" fmla="val 625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x-none" sz="1500" b="0" i="0" u="none" strike="noStrike" cap="none">
                <a:solidFill>
                  <a:schemeClr val="lt2"/>
                </a:solidFill>
                <a:latin typeface="Arial"/>
                <a:ea typeface="Arial"/>
                <a:cs typeface="Arial"/>
                <a:sym typeface="Arial"/>
              </a:rPr>
              <a:t>Vennskap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x-none" sz="1500" b="0" i="0" u="none" strike="noStrike" cap="none">
                <a:solidFill>
                  <a:schemeClr val="lt2"/>
                </a:solidFill>
                <a:latin typeface="Arial"/>
                <a:ea typeface="Arial"/>
                <a:cs typeface="Arial"/>
                <a:sym typeface="Arial"/>
              </a:rPr>
              <a:t>Ensomhet</a:t>
            </a:r>
            <a:endParaRPr sz="1400" b="0" i="0" u="none" strike="noStrike" cap="none">
              <a:solidFill>
                <a:srgbClr val="000000"/>
              </a:solidFill>
              <a:latin typeface="Arial"/>
              <a:ea typeface="Arial"/>
              <a:cs typeface="Arial"/>
              <a:sym typeface="Arial"/>
            </a:endParaRPr>
          </a:p>
        </p:txBody>
      </p:sp>
      <p:sp>
        <p:nvSpPr>
          <p:cNvPr id="270" name="Google Shape;270;p9"/>
          <p:cNvSpPr/>
          <p:nvPr/>
        </p:nvSpPr>
        <p:spPr>
          <a:xfrm>
            <a:off x="1647702" y="3990852"/>
            <a:ext cx="2743200" cy="1433945"/>
          </a:xfrm>
          <a:prstGeom prst="wedgeEllipseCallout">
            <a:avLst>
              <a:gd name="adj1" fmla="val -20833"/>
              <a:gd name="adj2" fmla="val 625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x-none" sz="1500" b="0" i="0" u="none" strike="noStrike" cap="none">
                <a:solidFill>
                  <a:schemeClr val="lt2"/>
                </a:solidFill>
                <a:latin typeface="Arial"/>
                <a:ea typeface="Arial"/>
                <a:cs typeface="Arial"/>
                <a:sym typeface="Arial"/>
              </a:rPr>
              <a:t>Hjelpsomhet</a:t>
            </a:r>
            <a:endParaRPr sz="1400" b="0" i="0" u="none" strike="noStrike" cap="none">
              <a:solidFill>
                <a:srgbClr val="000000"/>
              </a:solidFill>
              <a:latin typeface="Arial"/>
              <a:ea typeface="Arial"/>
              <a:cs typeface="Arial"/>
              <a:sym typeface="Arial"/>
            </a:endParaRPr>
          </a:p>
        </p:txBody>
      </p:sp>
      <p:sp>
        <p:nvSpPr>
          <p:cNvPr id="271" name="Google Shape;271;p9"/>
          <p:cNvSpPr/>
          <p:nvPr/>
        </p:nvSpPr>
        <p:spPr>
          <a:xfrm>
            <a:off x="6234164" y="2483588"/>
            <a:ext cx="2743200" cy="1433945"/>
          </a:xfrm>
          <a:prstGeom prst="wedgeEllipseCallout">
            <a:avLst>
              <a:gd name="adj1" fmla="val -20833"/>
              <a:gd name="adj2" fmla="val 625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x-none" sz="1500" b="0" i="0" u="none" strike="noStrike" cap="none">
                <a:solidFill>
                  <a:schemeClr val="lt2"/>
                </a:solidFill>
                <a:latin typeface="Arial"/>
                <a:ea typeface="Arial"/>
                <a:cs typeface="Arial"/>
                <a:sym typeface="Arial"/>
              </a:rPr>
              <a:t>Bråk og uro</a:t>
            </a:r>
            <a:endParaRPr sz="1400" b="0" i="0" u="none" strike="noStrike" cap="none">
              <a:solidFill>
                <a:srgbClr val="000000"/>
              </a:solidFill>
              <a:latin typeface="Arial"/>
              <a:ea typeface="Arial"/>
              <a:cs typeface="Arial"/>
              <a:sym typeface="Arial"/>
            </a:endParaRPr>
          </a:p>
        </p:txBody>
      </p:sp>
      <p:sp>
        <p:nvSpPr>
          <p:cNvPr id="272" name="Google Shape;272;p9"/>
          <p:cNvSpPr/>
          <p:nvPr/>
        </p:nvSpPr>
        <p:spPr>
          <a:xfrm>
            <a:off x="4754033" y="3935122"/>
            <a:ext cx="2743200" cy="1433945"/>
          </a:xfrm>
          <a:prstGeom prst="wedgeEllipseCallout">
            <a:avLst>
              <a:gd name="adj1" fmla="val -20833"/>
              <a:gd name="adj2" fmla="val 625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x-none" sz="1500" b="0" i="0" u="none" strike="noStrike" cap="none">
                <a:solidFill>
                  <a:schemeClr val="lt2"/>
                </a:solidFill>
                <a:latin typeface="Arial"/>
                <a:ea typeface="Arial"/>
                <a:cs typeface="Arial"/>
                <a:sym typeface="Arial"/>
              </a:rPr>
              <a:t>Tradisjonell og digital mobbing</a:t>
            </a:r>
            <a:endParaRPr sz="1400" b="0" i="0" u="none" strike="noStrike" cap="none">
              <a:solidFill>
                <a:srgbClr val="000000"/>
              </a:solidFill>
              <a:latin typeface="Arial"/>
              <a:ea typeface="Arial"/>
              <a:cs typeface="Arial"/>
              <a:sym typeface="Arial"/>
            </a:endParaRPr>
          </a:p>
        </p:txBody>
      </p:sp>
      <p:sp>
        <p:nvSpPr>
          <p:cNvPr id="273" name="Google Shape;273;p9"/>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Trebuchet MS"/>
              <a:buNone/>
            </a:pPr>
            <a:r>
              <a:rPr lang="x-none"/>
              <a:t>AT/ER - MKA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7"/>
          <p:cNvSpPr txBox="1">
            <a:spLocks noGrp="1"/>
          </p:cNvSpPr>
          <p:nvPr>
            <p:ph type="title"/>
          </p:nvPr>
        </p:nvSpPr>
        <p:spPr>
          <a:xfrm>
            <a:off x="579665" y="1302544"/>
            <a:ext cx="7886700" cy="99417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x-none"/>
              <a:t>Gode avdekkingsrutiner</a:t>
            </a:r>
            <a:endParaRPr/>
          </a:p>
        </p:txBody>
      </p:sp>
      <p:grpSp>
        <p:nvGrpSpPr>
          <p:cNvPr id="280" name="Google Shape;280;p7"/>
          <p:cNvGrpSpPr/>
          <p:nvPr/>
        </p:nvGrpSpPr>
        <p:grpSpPr>
          <a:xfrm>
            <a:off x="1475015" y="2554882"/>
            <a:ext cx="6095999" cy="2476501"/>
            <a:chOff x="0" y="343891"/>
            <a:chExt cx="6095999" cy="2476501"/>
          </a:xfrm>
        </p:grpSpPr>
        <p:sp>
          <p:nvSpPr>
            <p:cNvPr id="281" name="Google Shape;281;p7"/>
            <p:cNvSpPr/>
            <p:nvPr/>
          </p:nvSpPr>
          <p:spPr>
            <a:xfrm>
              <a:off x="0" y="343891"/>
              <a:ext cx="1904999" cy="1143000"/>
            </a:xfrm>
            <a:prstGeom prst="rect">
              <a:avLst/>
            </a:prstGeom>
            <a:solidFill>
              <a:srgbClr val="52A01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7"/>
            <p:cNvSpPr txBox="1"/>
            <p:nvPr/>
          </p:nvSpPr>
          <p:spPr>
            <a:xfrm>
              <a:off x="0" y="343891"/>
              <a:ext cx="1904999" cy="1143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x-none" sz="1600" b="0" i="0" u="none" strike="noStrike" cap="none">
                  <a:solidFill>
                    <a:schemeClr val="lt1"/>
                  </a:solidFill>
                  <a:latin typeface="Arial"/>
                  <a:ea typeface="Arial"/>
                  <a:cs typeface="Arial"/>
                  <a:sym typeface="Arial"/>
                </a:rPr>
                <a:t>Elevsamtaler</a:t>
              </a:r>
              <a:endParaRPr sz="1400" b="0" i="0" u="none" strike="noStrike" cap="none">
                <a:solidFill>
                  <a:srgbClr val="000000"/>
                </a:solidFill>
                <a:latin typeface="Arial"/>
                <a:ea typeface="Arial"/>
                <a:cs typeface="Arial"/>
                <a:sym typeface="Arial"/>
              </a:endParaRPr>
            </a:p>
          </p:txBody>
        </p:sp>
        <p:sp>
          <p:nvSpPr>
            <p:cNvPr id="283" name="Google Shape;283;p7"/>
            <p:cNvSpPr/>
            <p:nvPr/>
          </p:nvSpPr>
          <p:spPr>
            <a:xfrm>
              <a:off x="2095500" y="343891"/>
              <a:ext cx="1904999" cy="1143000"/>
            </a:xfrm>
            <a:prstGeom prst="rect">
              <a:avLst/>
            </a:prstGeom>
            <a:solidFill>
              <a:srgbClr val="755D0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7"/>
            <p:cNvSpPr txBox="1"/>
            <p:nvPr/>
          </p:nvSpPr>
          <p:spPr>
            <a:xfrm>
              <a:off x="2095500" y="343891"/>
              <a:ext cx="1904999" cy="1143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x-none" sz="1600" b="0" i="0" u="none" strike="noStrike" cap="none">
                  <a:solidFill>
                    <a:schemeClr val="lt1"/>
                  </a:solidFill>
                  <a:latin typeface="Arial"/>
                  <a:ea typeface="Arial"/>
                  <a:cs typeface="Arial"/>
                  <a:sym typeface="Arial"/>
                </a:rPr>
                <a:t>Tilsyn</a:t>
              </a:r>
              <a:endParaRPr sz="1400" b="0" i="0" u="none" strike="noStrike" cap="none">
                <a:solidFill>
                  <a:srgbClr val="000000"/>
                </a:solidFill>
                <a:latin typeface="Arial"/>
                <a:ea typeface="Arial"/>
                <a:cs typeface="Arial"/>
                <a:sym typeface="Arial"/>
              </a:endParaRPr>
            </a:p>
          </p:txBody>
        </p:sp>
        <p:sp>
          <p:nvSpPr>
            <p:cNvPr id="285" name="Google Shape;285;p7"/>
            <p:cNvSpPr/>
            <p:nvPr/>
          </p:nvSpPr>
          <p:spPr>
            <a:xfrm>
              <a:off x="4191000" y="343891"/>
              <a:ext cx="1904999" cy="1143000"/>
            </a:xfrm>
            <a:prstGeom prst="rect">
              <a:avLst/>
            </a:prstGeom>
            <a:solidFill>
              <a:srgbClr val="0070C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7"/>
            <p:cNvSpPr txBox="1"/>
            <p:nvPr/>
          </p:nvSpPr>
          <p:spPr>
            <a:xfrm>
              <a:off x="4191000" y="343891"/>
              <a:ext cx="1904999" cy="1143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x-none" sz="1600" b="0" i="1" u="none" strike="noStrike" cap="none">
                  <a:solidFill>
                    <a:schemeClr val="lt1"/>
                  </a:solidFill>
                  <a:latin typeface="Arial"/>
                  <a:ea typeface="Arial"/>
                  <a:cs typeface="Arial"/>
                  <a:sym typeface="Arial"/>
                </a:rPr>
                <a:t>Observasjon</a:t>
              </a:r>
              <a:endParaRPr sz="1400" b="0" i="1" u="none" strike="noStrike" cap="none">
                <a:solidFill>
                  <a:srgbClr val="000000"/>
                </a:solidFill>
                <a:latin typeface="Arial"/>
                <a:ea typeface="Arial"/>
                <a:cs typeface="Arial"/>
                <a:sym typeface="Arial"/>
              </a:endParaRPr>
            </a:p>
          </p:txBody>
        </p:sp>
        <p:sp>
          <p:nvSpPr>
            <p:cNvPr id="287" name="Google Shape;287;p7"/>
            <p:cNvSpPr/>
            <p:nvPr/>
          </p:nvSpPr>
          <p:spPr>
            <a:xfrm>
              <a:off x="1047750" y="1677392"/>
              <a:ext cx="1904999" cy="1143000"/>
            </a:xfrm>
            <a:prstGeom prst="rect">
              <a:avLst/>
            </a:prstGeom>
            <a:solidFill>
              <a:srgbClr val="C42D1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7"/>
            <p:cNvSpPr txBox="1"/>
            <p:nvPr/>
          </p:nvSpPr>
          <p:spPr>
            <a:xfrm>
              <a:off x="1047750" y="1677392"/>
              <a:ext cx="1904999" cy="1143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x-none" sz="1600" b="0" i="0" u="none" strike="noStrike" cap="none">
                  <a:solidFill>
                    <a:schemeClr val="lt1"/>
                  </a:solidFill>
                  <a:latin typeface="Arial"/>
                  <a:ea typeface="Arial"/>
                  <a:cs typeface="Arial"/>
                  <a:sym typeface="Arial"/>
                </a:rPr>
                <a:t>Foreldresamarbeid</a:t>
              </a:r>
              <a:endParaRPr sz="1400" b="0" i="0" u="none" strike="noStrike" cap="none">
                <a:solidFill>
                  <a:srgbClr val="000000"/>
                </a:solidFill>
                <a:latin typeface="Arial"/>
                <a:ea typeface="Arial"/>
                <a:cs typeface="Arial"/>
                <a:sym typeface="Arial"/>
              </a:endParaRPr>
            </a:p>
          </p:txBody>
        </p:sp>
        <p:sp>
          <p:nvSpPr>
            <p:cNvPr id="289" name="Google Shape;289;p7"/>
            <p:cNvSpPr/>
            <p:nvPr/>
          </p:nvSpPr>
          <p:spPr>
            <a:xfrm>
              <a:off x="3143250" y="1677391"/>
              <a:ext cx="1904999" cy="1143000"/>
            </a:xfrm>
            <a:prstGeom prst="rect">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7"/>
            <p:cNvSpPr txBox="1"/>
            <p:nvPr/>
          </p:nvSpPr>
          <p:spPr>
            <a:xfrm>
              <a:off x="3143250" y="1677391"/>
              <a:ext cx="1904999" cy="1143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x-none" sz="1600" b="0" i="1" u="none" strike="noStrike" cap="none">
                  <a:solidFill>
                    <a:schemeClr val="lt1"/>
                  </a:solidFill>
                  <a:latin typeface="Arial"/>
                  <a:ea typeface="Arial"/>
                  <a:cs typeface="Arial"/>
                  <a:sym typeface="Arial"/>
                </a:rPr>
                <a:t>Undersøkelser</a:t>
              </a:r>
              <a:endParaRPr sz="1400" b="0" i="1" u="none" strike="noStrike" cap="none">
                <a:solidFill>
                  <a:srgbClr val="000000"/>
                </a:solidFill>
                <a:latin typeface="Arial"/>
                <a:ea typeface="Arial"/>
                <a:cs typeface="Arial"/>
                <a:sym typeface="Arial"/>
              </a:endParaRPr>
            </a:p>
          </p:txBody>
        </p:sp>
      </p:grpSp>
      <p:sp>
        <p:nvSpPr>
          <p:cNvPr id="291" name="Google Shape;291;p7"/>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Trebuchet MS"/>
              <a:buNone/>
            </a:pPr>
            <a:r>
              <a:rPr lang="x-none"/>
              <a:t>AT/ER - MKA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8"/>
          <p:cNvSpPr txBox="1">
            <a:spLocks noGrp="1"/>
          </p:cNvSpPr>
          <p:nvPr>
            <p:ph type="title"/>
          </p:nvPr>
        </p:nvSpPr>
        <p:spPr>
          <a:xfrm>
            <a:off x="609600" y="200025"/>
            <a:ext cx="6347700" cy="173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x-none" b="1">
                <a:solidFill>
                  <a:schemeClr val="dk1"/>
                </a:solidFill>
              </a:rPr>
              <a:t>      </a:t>
            </a:r>
            <a:r>
              <a:rPr lang="x-none" b="1">
                <a:solidFill>
                  <a:srgbClr val="92D050"/>
                </a:solidFill>
              </a:rPr>
              <a:t>Observasjon</a:t>
            </a:r>
            <a:endParaRPr b="1">
              <a:solidFill>
                <a:srgbClr val="92D050"/>
              </a:solidFill>
            </a:endParaRPr>
          </a:p>
        </p:txBody>
      </p:sp>
      <p:sp>
        <p:nvSpPr>
          <p:cNvPr id="298" name="Google Shape;298;p8"/>
          <p:cNvSpPr txBox="1">
            <a:spLocks noGrp="1"/>
          </p:cNvSpPr>
          <p:nvPr>
            <p:ph type="body" idx="1"/>
          </p:nvPr>
        </p:nvSpPr>
        <p:spPr>
          <a:xfrm>
            <a:off x="609600" y="1263500"/>
            <a:ext cx="6347700" cy="5425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900"/>
              </a:spcBef>
              <a:spcAft>
                <a:spcPts val="0"/>
              </a:spcAft>
              <a:buSzPts val="1440"/>
              <a:buNone/>
            </a:pPr>
            <a:r>
              <a:rPr lang="x-none" sz="2000" i="1">
                <a:solidFill>
                  <a:schemeClr val="dk1"/>
                </a:solidFill>
                <a:latin typeface="Arial"/>
                <a:ea typeface="Arial"/>
                <a:cs typeface="Arial"/>
                <a:sym typeface="Arial"/>
              </a:rPr>
              <a:t>SAMSPILL; verbale og nonverbale uttrykk, kombinasjoner av disse og handlinger</a:t>
            </a:r>
            <a:endParaRPr sz="2000" i="1">
              <a:solidFill>
                <a:schemeClr val="dk1"/>
              </a:solidFill>
              <a:latin typeface="Arial"/>
              <a:ea typeface="Arial"/>
              <a:cs typeface="Arial"/>
              <a:sym typeface="Arial"/>
            </a:endParaRPr>
          </a:p>
          <a:p>
            <a:pPr marL="0" lvl="0" indent="0" algn="l" rtl="0">
              <a:lnSpc>
                <a:spcPct val="90000"/>
              </a:lnSpc>
              <a:spcBef>
                <a:spcPts val="900"/>
              </a:spcBef>
              <a:spcAft>
                <a:spcPts val="0"/>
              </a:spcAft>
              <a:buSzPts val="1440"/>
              <a:buNone/>
            </a:pPr>
            <a:endParaRPr sz="2000" i="1">
              <a:solidFill>
                <a:schemeClr val="dk1"/>
              </a:solidFill>
              <a:latin typeface="Arial"/>
              <a:ea typeface="Arial"/>
              <a:cs typeface="Arial"/>
              <a:sym typeface="Arial"/>
            </a:endParaRPr>
          </a:p>
          <a:p>
            <a:pPr marL="0" lvl="0" indent="0" algn="l" rtl="0">
              <a:lnSpc>
                <a:spcPct val="90000"/>
              </a:lnSpc>
              <a:spcBef>
                <a:spcPts val="900"/>
              </a:spcBef>
              <a:spcAft>
                <a:spcPts val="0"/>
              </a:spcAft>
              <a:buSzPts val="1440"/>
              <a:buNone/>
            </a:pPr>
            <a:r>
              <a:rPr lang="x-none" sz="2000" i="1">
                <a:solidFill>
                  <a:schemeClr val="dk1"/>
                </a:solidFill>
                <a:latin typeface="Arial"/>
                <a:ea typeface="Arial"/>
                <a:cs typeface="Arial"/>
                <a:sym typeface="Arial"/>
              </a:rPr>
              <a:t>        </a:t>
            </a:r>
            <a:r>
              <a:rPr lang="x-none" sz="2000" u="sng">
                <a:solidFill>
                  <a:schemeClr val="dk1"/>
                </a:solidFill>
                <a:latin typeface="Arial"/>
                <a:ea typeface="Arial"/>
                <a:cs typeface="Arial"/>
                <a:sym typeface="Arial"/>
              </a:rPr>
              <a:t> Kroppslige bevegelser   </a:t>
            </a:r>
            <a:endParaRPr sz="2000" u="sng">
              <a:solidFill>
                <a:schemeClr val="dk1"/>
              </a:solidFill>
              <a:latin typeface="Arial"/>
              <a:ea typeface="Arial"/>
              <a:cs typeface="Arial"/>
              <a:sym typeface="Arial"/>
            </a:endParaRPr>
          </a:p>
          <a:p>
            <a:pPr marL="228600" lvl="0" indent="0" algn="l" rtl="0">
              <a:lnSpc>
                <a:spcPct val="90000"/>
              </a:lnSpc>
              <a:spcBef>
                <a:spcPts val="900"/>
              </a:spcBef>
              <a:spcAft>
                <a:spcPts val="0"/>
              </a:spcAft>
              <a:buSzPts val="1440"/>
              <a:buNone/>
            </a:pPr>
            <a:r>
              <a:rPr lang="x-none" sz="2000">
                <a:solidFill>
                  <a:schemeClr val="dk1"/>
                </a:solidFill>
                <a:latin typeface="Arial"/>
                <a:ea typeface="Arial"/>
                <a:cs typeface="Arial"/>
                <a:sym typeface="Arial"/>
              </a:rPr>
              <a:t>    (forflytning, plassering)   </a:t>
            </a:r>
            <a:endParaRPr sz="2000">
              <a:solidFill>
                <a:schemeClr val="dk1"/>
              </a:solidFill>
              <a:latin typeface="Arial"/>
              <a:ea typeface="Arial"/>
              <a:cs typeface="Arial"/>
              <a:sym typeface="Arial"/>
            </a:endParaRPr>
          </a:p>
          <a:p>
            <a:pPr marL="228600" lvl="0" indent="0" algn="l" rtl="0">
              <a:lnSpc>
                <a:spcPct val="90000"/>
              </a:lnSpc>
              <a:spcBef>
                <a:spcPts val="900"/>
              </a:spcBef>
              <a:spcAft>
                <a:spcPts val="0"/>
              </a:spcAft>
              <a:buSzPts val="1440"/>
              <a:buNone/>
            </a:pPr>
            <a:r>
              <a:rPr lang="x-none" sz="2000">
                <a:solidFill>
                  <a:schemeClr val="dk1"/>
                </a:solidFill>
                <a:latin typeface="Arial"/>
                <a:ea typeface="Arial"/>
                <a:cs typeface="Arial"/>
                <a:sym typeface="Arial"/>
              </a:rPr>
              <a:t>                </a:t>
            </a:r>
            <a:endParaRPr sz="2000">
              <a:solidFill>
                <a:schemeClr val="dk1"/>
              </a:solidFill>
              <a:latin typeface="Palatino Linotype"/>
              <a:ea typeface="Palatino Linotype"/>
              <a:cs typeface="Palatino Linotype"/>
              <a:sym typeface="Palatino Linotype"/>
            </a:endParaRPr>
          </a:p>
          <a:p>
            <a:pPr marL="0" lvl="0" indent="0" algn="l" rtl="0">
              <a:lnSpc>
                <a:spcPct val="90000"/>
              </a:lnSpc>
              <a:spcBef>
                <a:spcPts val="900"/>
              </a:spcBef>
              <a:spcAft>
                <a:spcPts val="0"/>
              </a:spcAft>
              <a:buSzPts val="1440"/>
              <a:buNone/>
            </a:pPr>
            <a:r>
              <a:rPr lang="x-none" sz="2000">
                <a:solidFill>
                  <a:schemeClr val="dk1"/>
                </a:solidFill>
                <a:latin typeface="Arial"/>
                <a:ea typeface="Arial"/>
                <a:cs typeface="Arial"/>
                <a:sym typeface="Arial"/>
              </a:rPr>
              <a:t>       </a:t>
            </a:r>
            <a:r>
              <a:rPr lang="x-none" sz="2000" u="sng">
                <a:solidFill>
                  <a:schemeClr val="dk1"/>
                </a:solidFill>
                <a:latin typeface="Arial"/>
                <a:ea typeface="Arial"/>
                <a:cs typeface="Arial"/>
                <a:sym typeface="Arial"/>
              </a:rPr>
              <a:t> Uttrykk i øyne og ansikt </a:t>
            </a:r>
            <a:endParaRPr sz="2000" u="sng">
              <a:solidFill>
                <a:schemeClr val="dk1"/>
              </a:solidFill>
              <a:latin typeface="Arial"/>
              <a:ea typeface="Arial"/>
              <a:cs typeface="Arial"/>
              <a:sym typeface="Arial"/>
            </a:endParaRPr>
          </a:p>
          <a:p>
            <a:pPr marL="0" lvl="0" indent="0" algn="l" rtl="0">
              <a:lnSpc>
                <a:spcPct val="90000"/>
              </a:lnSpc>
              <a:spcBef>
                <a:spcPts val="900"/>
              </a:spcBef>
              <a:spcAft>
                <a:spcPts val="0"/>
              </a:spcAft>
              <a:buSzPts val="1440"/>
              <a:buNone/>
            </a:pPr>
            <a:r>
              <a:rPr lang="x-none" sz="2000">
                <a:solidFill>
                  <a:schemeClr val="dk1"/>
                </a:solidFill>
                <a:latin typeface="Arial"/>
                <a:ea typeface="Arial"/>
                <a:cs typeface="Arial"/>
                <a:sym typeface="Arial"/>
              </a:rPr>
              <a:t>       (øyekontakt, blikking, grimaser)</a:t>
            </a:r>
            <a:endParaRPr sz="2000">
              <a:solidFill>
                <a:schemeClr val="dk1"/>
              </a:solidFill>
              <a:latin typeface="Arial"/>
              <a:ea typeface="Arial"/>
              <a:cs typeface="Arial"/>
              <a:sym typeface="Arial"/>
            </a:endParaRPr>
          </a:p>
          <a:p>
            <a:pPr marL="0" lvl="0" indent="0" algn="l" rtl="0">
              <a:lnSpc>
                <a:spcPct val="90000"/>
              </a:lnSpc>
              <a:spcBef>
                <a:spcPts val="900"/>
              </a:spcBef>
              <a:spcAft>
                <a:spcPts val="0"/>
              </a:spcAft>
              <a:buSzPts val="1440"/>
              <a:buNone/>
            </a:pPr>
            <a:endParaRPr sz="2000">
              <a:solidFill>
                <a:schemeClr val="dk1"/>
              </a:solidFill>
              <a:latin typeface="Arial"/>
              <a:ea typeface="Arial"/>
              <a:cs typeface="Arial"/>
              <a:sym typeface="Arial"/>
            </a:endParaRPr>
          </a:p>
          <a:p>
            <a:pPr marL="0" lvl="0" indent="0" algn="l" rtl="0">
              <a:lnSpc>
                <a:spcPct val="90000"/>
              </a:lnSpc>
              <a:spcBef>
                <a:spcPts val="900"/>
              </a:spcBef>
              <a:spcAft>
                <a:spcPts val="0"/>
              </a:spcAft>
              <a:buSzPts val="1440"/>
              <a:buNone/>
            </a:pPr>
            <a:r>
              <a:rPr lang="x-none" sz="2000">
                <a:solidFill>
                  <a:schemeClr val="dk1"/>
                </a:solidFill>
                <a:latin typeface="Palatino Linotype"/>
                <a:ea typeface="Palatino Linotype"/>
                <a:cs typeface="Palatino Linotype"/>
                <a:sym typeface="Palatino Linotype"/>
              </a:rPr>
              <a:t>        </a:t>
            </a:r>
            <a:r>
              <a:rPr lang="x-none" sz="2000" u="sng">
                <a:solidFill>
                  <a:schemeClr val="dk1"/>
                </a:solidFill>
                <a:latin typeface="Arial"/>
                <a:ea typeface="Arial"/>
                <a:cs typeface="Arial"/>
                <a:sym typeface="Arial"/>
              </a:rPr>
              <a:t> Stemmebruk</a:t>
            </a:r>
            <a:endParaRPr sz="2000" u="sng">
              <a:solidFill>
                <a:schemeClr val="dk1"/>
              </a:solidFill>
              <a:latin typeface="Arial"/>
              <a:ea typeface="Arial"/>
              <a:cs typeface="Arial"/>
              <a:sym typeface="Arial"/>
            </a:endParaRPr>
          </a:p>
          <a:p>
            <a:pPr marL="228600" lvl="0" indent="0" algn="l" rtl="0">
              <a:lnSpc>
                <a:spcPct val="90000"/>
              </a:lnSpc>
              <a:spcBef>
                <a:spcPts val="900"/>
              </a:spcBef>
              <a:spcAft>
                <a:spcPts val="0"/>
              </a:spcAft>
              <a:buSzPts val="1440"/>
              <a:buNone/>
            </a:pPr>
            <a:r>
              <a:rPr lang="x-none" sz="2000">
                <a:solidFill>
                  <a:schemeClr val="dk1"/>
                </a:solidFill>
                <a:latin typeface="Arial"/>
                <a:ea typeface="Arial"/>
                <a:cs typeface="Arial"/>
                <a:sym typeface="Arial"/>
              </a:rPr>
              <a:t>   (herming, ord, lyder, tonefall)</a:t>
            </a:r>
            <a:endParaRPr sz="2000">
              <a:solidFill>
                <a:schemeClr val="dk1"/>
              </a:solidFill>
              <a:latin typeface="Arial"/>
              <a:ea typeface="Arial"/>
              <a:cs typeface="Arial"/>
              <a:sym typeface="Arial"/>
            </a:endParaRPr>
          </a:p>
          <a:p>
            <a:pPr marL="228600" lvl="0" indent="0" algn="l" rtl="0">
              <a:lnSpc>
                <a:spcPct val="90000"/>
              </a:lnSpc>
              <a:spcBef>
                <a:spcPts val="900"/>
              </a:spcBef>
              <a:spcAft>
                <a:spcPts val="0"/>
              </a:spcAft>
              <a:buSzPts val="1440"/>
              <a:buNone/>
            </a:pPr>
            <a:endParaRPr sz="2000">
              <a:solidFill>
                <a:schemeClr val="dk1"/>
              </a:solidFill>
              <a:latin typeface="Arial"/>
              <a:ea typeface="Arial"/>
              <a:cs typeface="Arial"/>
              <a:sym typeface="Arial"/>
            </a:endParaRPr>
          </a:p>
          <a:p>
            <a:pPr marL="228600" lvl="0" indent="228600" algn="l" rtl="0">
              <a:lnSpc>
                <a:spcPct val="90000"/>
              </a:lnSpc>
              <a:spcBef>
                <a:spcPts val="900"/>
              </a:spcBef>
              <a:spcAft>
                <a:spcPts val="0"/>
              </a:spcAft>
              <a:buSzPts val="1440"/>
              <a:buNone/>
            </a:pPr>
            <a:r>
              <a:rPr lang="x-none" sz="2000" u="sng">
                <a:solidFill>
                  <a:schemeClr val="dk1"/>
                </a:solidFill>
                <a:latin typeface="Arial"/>
                <a:ea typeface="Arial"/>
                <a:cs typeface="Arial"/>
                <a:sym typeface="Arial"/>
              </a:rPr>
              <a:t> Krenkende handlinger </a:t>
            </a:r>
            <a:endParaRPr sz="2000" u="sng">
              <a:solidFill>
                <a:schemeClr val="dk1"/>
              </a:solidFill>
              <a:latin typeface="Arial"/>
              <a:ea typeface="Arial"/>
              <a:cs typeface="Arial"/>
              <a:sym typeface="Arial"/>
            </a:endParaRPr>
          </a:p>
          <a:p>
            <a:pPr marL="0" lvl="0" indent="0" algn="l" rtl="0">
              <a:lnSpc>
                <a:spcPct val="90000"/>
              </a:lnSpc>
              <a:spcBef>
                <a:spcPts val="900"/>
              </a:spcBef>
              <a:spcAft>
                <a:spcPts val="0"/>
              </a:spcAft>
              <a:buSzPts val="1440"/>
              <a:buNone/>
            </a:pPr>
            <a:r>
              <a:rPr lang="x-none" sz="2000">
                <a:solidFill>
                  <a:schemeClr val="dk1"/>
                </a:solidFill>
                <a:latin typeface="Arial"/>
                <a:ea typeface="Arial"/>
                <a:cs typeface="Arial"/>
                <a:sym typeface="Arial"/>
              </a:rPr>
              <a:t>	                                                          </a:t>
            </a:r>
            <a:r>
              <a:rPr lang="x-none" sz="1400">
                <a:solidFill>
                  <a:schemeClr val="dk1"/>
                </a:solidFill>
                <a:latin typeface="Arial"/>
                <a:ea typeface="Arial"/>
                <a:cs typeface="Arial"/>
                <a:sym typeface="Arial"/>
              </a:rPr>
              <a:t>(Tove Flack)</a:t>
            </a:r>
            <a:endParaRPr sz="1400">
              <a:solidFill>
                <a:schemeClr val="dk1"/>
              </a:solidFill>
              <a:latin typeface="Arial"/>
              <a:ea typeface="Arial"/>
              <a:cs typeface="Arial"/>
              <a:sym typeface="Arial"/>
            </a:endParaRPr>
          </a:p>
        </p:txBody>
      </p:sp>
      <p:sp>
        <p:nvSpPr>
          <p:cNvPr id="2" name="Plassholder for bunntekst 1">
            <a:extLst>
              <a:ext uri="{FF2B5EF4-FFF2-40B4-BE49-F238E27FC236}">
                <a16:creationId xmlns:a16="http://schemas.microsoft.com/office/drawing/2014/main" id="{E38BD2B9-EB9D-492C-BDBD-D1034914A9E1}"/>
              </a:ext>
            </a:extLst>
          </p:cNvPr>
          <p:cNvSpPr>
            <a:spLocks noGrp="1"/>
          </p:cNvSpPr>
          <p:nvPr>
            <p:ph type="ftr" idx="11"/>
          </p:nvPr>
        </p:nvSpPr>
        <p:spPr/>
        <p:txBody>
          <a:bodyPr/>
          <a:lstStyle/>
          <a:p>
            <a:r>
              <a:rPr lang="nb-NO"/>
              <a:t>AT/ER - MKA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0b6a122d8f_0_32"/>
          <p:cNvSpPr txBox="1">
            <a:spLocks noGrp="1"/>
          </p:cNvSpPr>
          <p:nvPr>
            <p:ph type="title"/>
          </p:nvPr>
        </p:nvSpPr>
        <p:spPr>
          <a:xfrm>
            <a:off x="609599" y="609600"/>
            <a:ext cx="6347700" cy="13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x-none"/>
              <a:t>Undersøkelser</a:t>
            </a:r>
            <a:endParaRPr/>
          </a:p>
        </p:txBody>
      </p:sp>
      <p:sp>
        <p:nvSpPr>
          <p:cNvPr id="305" name="Google Shape;305;g10b6a122d8f_0_32"/>
          <p:cNvSpPr txBox="1">
            <a:spLocks noGrp="1"/>
          </p:cNvSpPr>
          <p:nvPr>
            <p:ph type="body" idx="1"/>
          </p:nvPr>
        </p:nvSpPr>
        <p:spPr>
          <a:xfrm>
            <a:off x="609600" y="1473952"/>
            <a:ext cx="6347700" cy="45675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x-none" sz="2100"/>
              <a:t>-kan gi oss  verdifulle opplysninger</a:t>
            </a:r>
            <a:endParaRPr sz="2100" dirty="0"/>
          </a:p>
          <a:p>
            <a:pPr marL="0" lvl="0" indent="0" algn="l" rtl="0">
              <a:spcBef>
                <a:spcPts val="1000"/>
              </a:spcBef>
              <a:spcAft>
                <a:spcPts val="0"/>
              </a:spcAft>
              <a:buNone/>
            </a:pPr>
            <a:endParaRPr sz="2100" dirty="0"/>
          </a:p>
          <a:p>
            <a:pPr marL="0" lvl="0" indent="0" algn="l" rtl="0">
              <a:spcBef>
                <a:spcPts val="1000"/>
              </a:spcBef>
              <a:spcAft>
                <a:spcPts val="0"/>
              </a:spcAft>
              <a:buNone/>
            </a:pPr>
            <a:r>
              <a:rPr lang="x-none" sz="2100"/>
              <a:t>-sammen med annen info, innhentet på ulike måter, kan dette gi oss grunnlag for en  mer treffsikker konklusjon</a:t>
            </a:r>
            <a:endParaRPr sz="2100" dirty="0"/>
          </a:p>
          <a:p>
            <a:pPr marL="0" lvl="0" indent="0" algn="l" rtl="0">
              <a:spcBef>
                <a:spcPts val="1000"/>
              </a:spcBef>
              <a:spcAft>
                <a:spcPts val="0"/>
              </a:spcAft>
              <a:buNone/>
            </a:pPr>
            <a:endParaRPr sz="2100" dirty="0"/>
          </a:p>
          <a:p>
            <a:pPr marL="0" lvl="0" indent="0" algn="l" rtl="0">
              <a:spcBef>
                <a:spcPts val="1000"/>
              </a:spcBef>
              <a:spcAft>
                <a:spcPts val="0"/>
              </a:spcAft>
              <a:buNone/>
            </a:pPr>
            <a:r>
              <a:rPr lang="x-none" sz="2100"/>
              <a:t>Vi må kryss-sjekke relevante opplysninger og foreta en profesjonell analyse, FØR vi kan konkludere</a:t>
            </a:r>
            <a:r>
              <a:rPr lang="nb-NO" sz="2100" dirty="0"/>
              <a:t> i en mobbesak</a:t>
            </a:r>
            <a:endParaRPr dirty="0"/>
          </a:p>
        </p:txBody>
      </p:sp>
      <p:sp>
        <p:nvSpPr>
          <p:cNvPr id="2" name="Plassholder for bunntekst 1">
            <a:extLst>
              <a:ext uri="{FF2B5EF4-FFF2-40B4-BE49-F238E27FC236}">
                <a16:creationId xmlns:a16="http://schemas.microsoft.com/office/drawing/2014/main" id="{4EEA1DD4-1C0F-44F7-88B5-F26CA7AA1FDB}"/>
              </a:ext>
            </a:extLst>
          </p:cNvPr>
          <p:cNvSpPr>
            <a:spLocks noGrp="1"/>
          </p:cNvSpPr>
          <p:nvPr>
            <p:ph type="ftr" idx="11"/>
          </p:nvPr>
        </p:nvSpPr>
        <p:spPr/>
        <p:txBody>
          <a:bodyPr/>
          <a:lstStyle/>
          <a:p>
            <a:r>
              <a:rPr lang="nb-NO"/>
              <a:t>AT/ER - MKA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0"/>
          <p:cNvSpPr txBox="1">
            <a:spLocks noGrp="1"/>
          </p:cNvSpPr>
          <p:nvPr>
            <p:ph type="title"/>
          </p:nvPr>
        </p:nvSpPr>
        <p:spPr>
          <a:xfrm>
            <a:off x="97275" y="609600"/>
            <a:ext cx="7732200" cy="132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x-none" sz="3200" b="1"/>
              <a:t>Målrettet undersøkelse via Spekter</a:t>
            </a:r>
            <a:br>
              <a:rPr lang="x-none" sz="3200" b="1"/>
            </a:br>
            <a:r>
              <a:rPr lang="x-none" sz="3200"/>
              <a:t>          </a:t>
            </a:r>
            <a:r>
              <a:rPr lang="x-none" sz="2000"/>
              <a:t>kan brukes på to måter</a:t>
            </a:r>
            <a:endParaRPr sz="2000"/>
          </a:p>
        </p:txBody>
      </p:sp>
      <p:sp>
        <p:nvSpPr>
          <p:cNvPr id="318" name="Google Shape;318;p10"/>
          <p:cNvSpPr txBox="1">
            <a:spLocks noGrp="1"/>
          </p:cNvSpPr>
          <p:nvPr>
            <p:ph type="body" idx="1"/>
          </p:nvPr>
        </p:nvSpPr>
        <p:spPr>
          <a:xfrm>
            <a:off x="638782" y="2160590"/>
            <a:ext cx="6347714" cy="3880773"/>
          </a:xfrm>
          <a:prstGeom prst="rect">
            <a:avLst/>
          </a:prstGeom>
          <a:noFill/>
          <a:ln>
            <a:noFill/>
          </a:ln>
        </p:spPr>
        <p:txBody>
          <a:bodyPr spcFirstLastPara="1" wrap="square" lIns="91425" tIns="91425" rIns="91425" bIns="91425" anchor="t" anchorCtr="0">
            <a:noAutofit/>
          </a:bodyPr>
          <a:lstStyle/>
          <a:p>
            <a:pPr marL="457200" marR="0" lvl="0" indent="-320040" algn="l" rtl="0">
              <a:lnSpc>
                <a:spcPct val="100000"/>
              </a:lnSpc>
              <a:spcBef>
                <a:spcPts val="1000"/>
              </a:spcBef>
              <a:spcAft>
                <a:spcPts val="0"/>
              </a:spcAft>
              <a:buClr>
                <a:schemeClr val="accent1"/>
              </a:buClr>
              <a:buSzPts val="1440"/>
              <a:buFont typeface="Noto Sans Symbols"/>
              <a:buChar char="▶"/>
            </a:pPr>
            <a:r>
              <a:rPr lang="x-none"/>
              <a:t>Som et forebyggende virkemiddel for å få oversikt over miljøet og det sosiale samspillet i en klasse</a:t>
            </a:r>
            <a:endParaRPr/>
          </a:p>
          <a:p>
            <a:pPr marL="914400" lvl="1" indent="-309880" algn="l" rtl="0">
              <a:lnSpc>
                <a:spcPct val="100000"/>
              </a:lnSpc>
              <a:spcBef>
                <a:spcPts val="1000"/>
              </a:spcBef>
              <a:spcAft>
                <a:spcPts val="0"/>
              </a:spcAft>
              <a:buSzPts val="1280"/>
              <a:buChar char="▶"/>
            </a:pPr>
            <a:r>
              <a:rPr lang="x-none"/>
              <a:t>Elevene fyller ut med sitt navn, men de kan ikke bli bedt om å skrive inn navn på noen de mener mobber eller blir utsatt for mobbing</a:t>
            </a:r>
            <a:endParaRPr/>
          </a:p>
          <a:p>
            <a:pPr marL="457200" marR="0" lvl="0" indent="-320040" algn="l" rtl="0">
              <a:lnSpc>
                <a:spcPct val="100000"/>
              </a:lnSpc>
              <a:spcBef>
                <a:spcPts val="1000"/>
              </a:spcBef>
              <a:spcAft>
                <a:spcPts val="0"/>
              </a:spcAft>
              <a:buClr>
                <a:schemeClr val="accent1"/>
              </a:buClr>
              <a:buSzPts val="1440"/>
              <a:buFont typeface="Noto Sans Symbols"/>
              <a:buChar char="▶"/>
            </a:pPr>
            <a:r>
              <a:rPr lang="x-none"/>
              <a:t>Som et målretta tiltak ved mistanke om mobbing i en klasse</a:t>
            </a:r>
            <a:endParaRPr/>
          </a:p>
          <a:p>
            <a:pPr marL="914400" lvl="1" indent="-309880" algn="l" rtl="0">
              <a:lnSpc>
                <a:spcPct val="100000"/>
              </a:lnSpc>
              <a:spcBef>
                <a:spcPts val="1000"/>
              </a:spcBef>
              <a:spcAft>
                <a:spcPts val="0"/>
              </a:spcAft>
              <a:buSzPts val="1280"/>
              <a:buChar char="▶"/>
            </a:pPr>
            <a:r>
              <a:rPr lang="x-none"/>
              <a:t>Elevene fyller ut med sitt navn, samt navngir de i klassen som de mener mobber andre og hvem som utsettes for mobbing.</a:t>
            </a:r>
            <a:endParaRPr/>
          </a:p>
        </p:txBody>
      </p:sp>
      <p:sp>
        <p:nvSpPr>
          <p:cNvPr id="2" name="Plassholder for bunntekst 1">
            <a:extLst>
              <a:ext uri="{FF2B5EF4-FFF2-40B4-BE49-F238E27FC236}">
                <a16:creationId xmlns:a16="http://schemas.microsoft.com/office/drawing/2014/main" id="{2A7D40BF-743C-4042-8851-54451389A954}"/>
              </a:ext>
            </a:extLst>
          </p:cNvPr>
          <p:cNvSpPr>
            <a:spLocks noGrp="1"/>
          </p:cNvSpPr>
          <p:nvPr>
            <p:ph type="ftr" idx="11"/>
          </p:nvPr>
        </p:nvSpPr>
        <p:spPr/>
        <p:txBody>
          <a:bodyPr/>
          <a:lstStyle/>
          <a:p>
            <a:r>
              <a:rPr lang="nb-NO"/>
              <a:t>AT/ER - MKA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12" descr="Skjermutklipp"/>
          <p:cNvPicPr preferRelativeResize="0"/>
          <p:nvPr/>
        </p:nvPicPr>
        <p:blipFill rotWithShape="1">
          <a:blip r:embed="rId3">
            <a:alphaModFix/>
          </a:blip>
          <a:srcRect/>
          <a:stretch/>
        </p:blipFill>
        <p:spPr>
          <a:xfrm>
            <a:off x="46750" y="1052875"/>
            <a:ext cx="8725775" cy="5447949"/>
          </a:xfrm>
          <a:prstGeom prst="rect">
            <a:avLst/>
          </a:prstGeom>
          <a:noFill/>
          <a:ln>
            <a:noFill/>
          </a:ln>
        </p:spPr>
      </p:pic>
      <p:sp>
        <p:nvSpPr>
          <p:cNvPr id="2" name="Plassholder for bunntekst 1">
            <a:extLst>
              <a:ext uri="{FF2B5EF4-FFF2-40B4-BE49-F238E27FC236}">
                <a16:creationId xmlns:a16="http://schemas.microsoft.com/office/drawing/2014/main" id="{76EB598E-ADBE-4CE5-BF38-33E0C6E7752C}"/>
              </a:ext>
            </a:extLst>
          </p:cNvPr>
          <p:cNvSpPr>
            <a:spLocks noGrp="1"/>
          </p:cNvSpPr>
          <p:nvPr>
            <p:ph type="ftr" idx="11"/>
          </p:nvPr>
        </p:nvSpPr>
        <p:spPr/>
        <p:txBody>
          <a:bodyPr/>
          <a:lstStyle/>
          <a:p>
            <a:r>
              <a:rPr lang="nb-NO"/>
              <a:t>AT/ER - MKA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6DC90C-AC27-4CA2-AC79-297BD7A3EA54}"/>
              </a:ext>
            </a:extLst>
          </p:cNvPr>
          <p:cNvSpPr>
            <a:spLocks noGrp="1"/>
          </p:cNvSpPr>
          <p:nvPr>
            <p:ph type="title"/>
          </p:nvPr>
        </p:nvSpPr>
        <p:spPr/>
        <p:txBody>
          <a:bodyPr/>
          <a:lstStyle/>
          <a:p>
            <a:r>
              <a:rPr lang="nb-NO" dirty="0"/>
              <a:t>Voksne skaper vennskap sammen</a:t>
            </a:r>
          </a:p>
        </p:txBody>
      </p:sp>
      <p:sp>
        <p:nvSpPr>
          <p:cNvPr id="3" name="Plassholder for tekst 2">
            <a:extLst>
              <a:ext uri="{FF2B5EF4-FFF2-40B4-BE49-F238E27FC236}">
                <a16:creationId xmlns:a16="http://schemas.microsoft.com/office/drawing/2014/main" id="{67B4F849-57D1-4391-A92F-CF2A703E7CDC}"/>
              </a:ext>
            </a:extLst>
          </p:cNvPr>
          <p:cNvSpPr>
            <a:spLocks noGrp="1"/>
          </p:cNvSpPr>
          <p:nvPr>
            <p:ph type="body" idx="1"/>
          </p:nvPr>
        </p:nvSpPr>
        <p:spPr/>
        <p:txBody>
          <a:bodyPr/>
          <a:lstStyle/>
          <a:p>
            <a:endParaRPr lang="nb-NO" dirty="0"/>
          </a:p>
          <a:p>
            <a:r>
              <a:rPr lang="nb-NO" dirty="0">
                <a:hlinkClick r:id="rId3"/>
              </a:rPr>
              <a:t>https://www.youtube.com/watch?v=mkEUBOqgrjY&amp;t=25s</a:t>
            </a:r>
            <a:endParaRPr lang="nb-NO" dirty="0"/>
          </a:p>
          <a:p>
            <a:endParaRPr lang="nb-NO" dirty="0"/>
          </a:p>
        </p:txBody>
      </p:sp>
      <p:sp>
        <p:nvSpPr>
          <p:cNvPr id="4" name="Plassholder for bunntekst 3">
            <a:extLst>
              <a:ext uri="{FF2B5EF4-FFF2-40B4-BE49-F238E27FC236}">
                <a16:creationId xmlns:a16="http://schemas.microsoft.com/office/drawing/2014/main" id="{8C5553C6-DAEF-43D0-B239-2FE134C55E9B}"/>
              </a:ext>
            </a:extLst>
          </p:cNvPr>
          <p:cNvSpPr>
            <a:spLocks noGrp="1"/>
          </p:cNvSpPr>
          <p:nvPr>
            <p:ph type="ftr" idx="11"/>
          </p:nvPr>
        </p:nvSpPr>
        <p:spPr/>
        <p:txBody>
          <a:bodyPr/>
          <a:lstStyle/>
          <a:p>
            <a:r>
              <a:rPr lang="nb-NO"/>
              <a:t>AT/ER - MKA</a:t>
            </a:r>
          </a:p>
        </p:txBody>
      </p:sp>
    </p:spTree>
    <p:extLst>
      <p:ext uri="{BB962C8B-B14F-4D97-AF65-F5344CB8AC3E}">
        <p14:creationId xmlns:p14="http://schemas.microsoft.com/office/powerpoint/2010/main" val="3109170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2"/>
          <p:cNvSpPr/>
          <p:nvPr/>
        </p:nvSpPr>
        <p:spPr>
          <a:xfrm>
            <a:off x="609480" y="609480"/>
            <a:ext cx="6346800" cy="911160"/>
          </a:xfrm>
          <a:prstGeom prst="rect">
            <a:avLst/>
          </a:prstGeom>
          <a:noFill/>
          <a:ln>
            <a:noFill/>
          </a:ln>
        </p:spPr>
        <p:txBody>
          <a:bodyPr spcFirstLastPara="1" wrap="square" lIns="90000" tIns="91425" rIns="90000" bIns="91425" anchor="t" anchorCtr="0">
            <a:noAutofit/>
          </a:bodyPr>
          <a:lstStyle/>
          <a:p>
            <a:pPr marL="0" marR="0" lvl="0" indent="0" algn="l" rtl="0">
              <a:lnSpc>
                <a:spcPct val="100000"/>
              </a:lnSpc>
              <a:spcBef>
                <a:spcPts val="0"/>
              </a:spcBef>
              <a:spcAft>
                <a:spcPts val="0"/>
              </a:spcAft>
              <a:buNone/>
            </a:pPr>
            <a:r>
              <a:rPr lang="x-none" sz="1050" b="1" i="0" u="none" strike="noStrike" cap="none">
                <a:solidFill>
                  <a:srgbClr val="000000"/>
                </a:solidFill>
                <a:latin typeface="Palatino Linotype"/>
                <a:ea typeface="Palatino Linotype"/>
                <a:cs typeface="Palatino Linotype"/>
                <a:sym typeface="Palatino Linotype"/>
              </a:rPr>
              <a:t>     </a:t>
            </a:r>
            <a:br>
              <a:rPr lang="x-none" sz="1400" b="0" i="0" u="none" strike="noStrike" cap="none">
                <a:solidFill>
                  <a:srgbClr val="000000"/>
                </a:solidFill>
                <a:latin typeface="Arial"/>
                <a:ea typeface="Arial"/>
                <a:cs typeface="Arial"/>
                <a:sym typeface="Arial"/>
              </a:rPr>
            </a:br>
            <a:r>
              <a:rPr lang="x-none" sz="1500" b="1" i="0" u="none" strike="noStrike" cap="none">
                <a:solidFill>
                  <a:srgbClr val="000000"/>
                </a:solidFill>
                <a:latin typeface="Palatino Linotype"/>
                <a:ea typeface="Palatino Linotype"/>
                <a:cs typeface="Palatino Linotype"/>
                <a:sym typeface="Palatino Linotype"/>
              </a:rPr>
              <a:t>   </a:t>
            </a:r>
            <a:r>
              <a:rPr lang="x-none" sz="3600" b="1" i="0" u="none" strike="noStrike" cap="none">
                <a:solidFill>
                  <a:srgbClr val="000000"/>
                </a:solidFill>
                <a:latin typeface="Palatino Linotype"/>
                <a:ea typeface="Palatino Linotype"/>
                <a:cs typeface="Palatino Linotype"/>
                <a:sym typeface="Palatino Linotype"/>
              </a:rPr>
              <a:t>  Data triangulering  </a:t>
            </a:r>
            <a:r>
              <a:rPr lang="x-none" sz="1200" b="0" i="0" u="none" strike="noStrike" cap="none">
                <a:solidFill>
                  <a:srgbClr val="000000"/>
                </a:solidFill>
                <a:latin typeface="Palatino Linotype"/>
                <a:ea typeface="Palatino Linotype"/>
                <a:cs typeface="Palatino Linotype"/>
                <a:sym typeface="Palatino Linotype"/>
              </a:rPr>
              <a:t>(</a:t>
            </a:r>
            <a:r>
              <a:rPr lang="x-none" sz="1400" b="1" i="0" u="none" strike="noStrike" cap="none">
                <a:solidFill>
                  <a:srgbClr val="000000"/>
                </a:solidFill>
                <a:latin typeface="Palatino Linotype"/>
                <a:ea typeface="Palatino Linotype"/>
                <a:cs typeface="Palatino Linotype"/>
                <a:sym typeface="Palatino Linotype"/>
              </a:rPr>
              <a:t>Roland 2018)</a:t>
            </a:r>
            <a:br>
              <a:rPr lang="x-none" sz="1400" b="0" i="0" u="none" strike="noStrike" cap="none">
                <a:solidFill>
                  <a:srgbClr val="000000"/>
                </a:solidFill>
                <a:latin typeface="Arial"/>
                <a:ea typeface="Arial"/>
                <a:cs typeface="Arial"/>
                <a:sym typeface="Arial"/>
              </a:rPr>
            </a:br>
            <a:r>
              <a:rPr lang="x-none" sz="3600" b="0" i="0" u="none" strike="noStrike" cap="none">
                <a:solidFill>
                  <a:srgbClr val="000000"/>
                </a:solidFill>
                <a:latin typeface="Palatino Linotype"/>
                <a:ea typeface="Palatino Linotype"/>
                <a:cs typeface="Palatino Linotype"/>
                <a:sym typeface="Palatino Linotype"/>
              </a:rPr>
              <a:t> </a:t>
            </a:r>
            <a:br>
              <a:rPr lang="x-none" sz="1400" b="0" i="0" u="none" strike="noStrike" cap="none">
                <a:solidFill>
                  <a:srgbClr val="000000"/>
                </a:solidFill>
                <a:latin typeface="Arial"/>
                <a:ea typeface="Arial"/>
                <a:cs typeface="Arial"/>
                <a:sym typeface="Arial"/>
              </a:rPr>
            </a:br>
            <a:r>
              <a:rPr lang="x-none" sz="1050" b="0" i="0" u="none" strike="noStrike" cap="none">
                <a:solidFill>
                  <a:srgbClr val="000000"/>
                </a:solidFill>
                <a:latin typeface="Palatino Linotype"/>
                <a:ea typeface="Palatino Linotype"/>
                <a:cs typeface="Palatino Linotype"/>
                <a:sym typeface="Palatino Linotype"/>
              </a:rPr>
              <a:t>     </a:t>
            </a:r>
            <a:endParaRPr sz="1050" b="0" i="0" u="none" strike="noStrike" cap="none">
              <a:solidFill>
                <a:srgbClr val="000000"/>
              </a:solidFill>
              <a:latin typeface="Arial"/>
              <a:ea typeface="Arial"/>
              <a:cs typeface="Arial"/>
              <a:sym typeface="Arial"/>
            </a:endParaRPr>
          </a:p>
        </p:txBody>
      </p:sp>
      <p:sp>
        <p:nvSpPr>
          <p:cNvPr id="340" name="Google Shape;340;p52"/>
          <p:cNvSpPr/>
          <p:nvPr/>
        </p:nvSpPr>
        <p:spPr>
          <a:xfrm>
            <a:off x="609480" y="1818720"/>
            <a:ext cx="6346800" cy="4894920"/>
          </a:xfrm>
          <a:prstGeom prst="rect">
            <a:avLst/>
          </a:prstGeom>
          <a:noFill/>
          <a:ln>
            <a:noFill/>
          </a:ln>
        </p:spPr>
        <p:txBody>
          <a:bodyPr spcFirstLastPara="1" wrap="square" lIns="90000" tIns="91425" rIns="90000" bIns="91425" anchor="t" anchorCtr="0">
            <a:noAutofit/>
          </a:bodyPr>
          <a:lstStyle/>
          <a:p>
            <a:pPr marL="0" marR="0" lvl="0" indent="0" algn="l" rtl="0">
              <a:lnSpc>
                <a:spcPct val="120000"/>
              </a:lnSpc>
              <a:spcBef>
                <a:spcPts val="0"/>
              </a:spcBef>
              <a:spcAft>
                <a:spcPts val="0"/>
              </a:spcAft>
              <a:buNone/>
            </a:pPr>
            <a:r>
              <a:rPr lang="x-none" sz="2000" b="1" i="1" u="none" strike="noStrike" cap="none">
                <a:solidFill>
                  <a:srgbClr val="000000"/>
                </a:solidFill>
                <a:latin typeface="Palatino Linotype"/>
                <a:ea typeface="Palatino Linotype"/>
                <a:cs typeface="Palatino Linotype"/>
                <a:sym typeface="Palatino Linotype"/>
              </a:rPr>
              <a:t>            </a:t>
            </a:r>
            <a:r>
              <a:rPr lang="x-none" sz="2000" b="0" i="1" u="none" strike="noStrike" cap="none">
                <a:solidFill>
                  <a:srgbClr val="000000"/>
                </a:solidFill>
                <a:latin typeface="Palatino Linotype"/>
                <a:ea typeface="Palatino Linotype"/>
                <a:cs typeface="Palatino Linotype"/>
                <a:sym typeface="Palatino Linotype"/>
              </a:rPr>
              <a:t> </a:t>
            </a: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001"/>
              </a:spcBef>
              <a:spcAft>
                <a:spcPts val="0"/>
              </a:spcAft>
              <a:buNone/>
            </a:pPr>
            <a:r>
              <a:rPr lang="x-none" sz="2000" b="1" i="0" u="none" strike="noStrike" cap="none">
                <a:solidFill>
                  <a:srgbClr val="000000"/>
                </a:solidFill>
                <a:latin typeface="Palatino Linotype"/>
                <a:ea typeface="Palatino Linotype"/>
                <a:cs typeface="Palatino Linotype"/>
                <a:sym typeface="Palatino Linotype"/>
              </a:rPr>
              <a:t>Del 1:	spørreskjema  </a:t>
            </a:r>
            <a:r>
              <a:rPr lang="x-none" sz="2000" b="0" i="0" u="none" strike="noStrike" cap="none">
                <a:solidFill>
                  <a:srgbClr val="000000"/>
                </a:solidFill>
                <a:latin typeface="Palatino Linotype"/>
                <a:ea typeface="Palatino Linotype"/>
                <a:cs typeface="Palatino Linotype"/>
                <a:sym typeface="Palatino Linotype"/>
              </a:rPr>
              <a:t>(evt samtaler for de yngste)</a:t>
            </a: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001"/>
              </a:spcBef>
              <a:spcAft>
                <a:spcPts val="0"/>
              </a:spcAft>
              <a:buNone/>
            </a:pPr>
            <a:r>
              <a:rPr lang="x-none" sz="2000" b="0" i="0" u="none" strike="noStrike" cap="none">
                <a:solidFill>
                  <a:srgbClr val="000000"/>
                </a:solidFill>
                <a:latin typeface="Palatino Linotype"/>
                <a:ea typeface="Palatino Linotype"/>
                <a:cs typeface="Palatino Linotype"/>
                <a:sym typeface="Palatino Linotype"/>
              </a:rPr>
              <a:t>	</a:t>
            </a:r>
            <a:r>
              <a:rPr lang="x-none" sz="2000" b="0" i="1" u="none" strike="noStrike" cap="none">
                <a:solidFill>
                  <a:srgbClr val="000000"/>
                </a:solidFill>
                <a:latin typeface="Palatino Linotype"/>
                <a:ea typeface="Palatino Linotype"/>
                <a:cs typeface="Palatino Linotype"/>
                <a:sym typeface="Palatino Linotype"/>
              </a:rPr>
              <a:t> Observasjoner, annen info</a:t>
            </a: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001"/>
              </a:spcBef>
              <a:spcAft>
                <a:spcPts val="0"/>
              </a:spcAft>
              <a:buNone/>
            </a:pPr>
            <a:r>
              <a:rPr lang="x-none" sz="2000" b="1" i="0" u="none" strike="noStrike" cap="none">
                <a:solidFill>
                  <a:srgbClr val="000000"/>
                </a:solidFill>
                <a:latin typeface="Palatino Linotype"/>
                <a:ea typeface="Palatino Linotype"/>
                <a:cs typeface="Palatino Linotype"/>
                <a:sym typeface="Palatino Linotype"/>
              </a:rPr>
              <a:t>Del 2:	individuelle oppfølgingssamtaler</a:t>
            </a: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001"/>
              </a:spcBef>
              <a:spcAft>
                <a:spcPts val="0"/>
              </a:spcAft>
              <a:buNone/>
            </a:pPr>
            <a:r>
              <a:rPr lang="x-none" sz="2000" b="0" i="0" u="none" strike="noStrike" cap="none">
                <a:solidFill>
                  <a:srgbClr val="000000"/>
                </a:solidFill>
                <a:latin typeface="Palatino Linotype"/>
                <a:ea typeface="Palatino Linotype"/>
                <a:cs typeface="Palatino Linotype"/>
                <a:sym typeface="Palatino Linotype"/>
              </a:rPr>
              <a:t>               </a:t>
            </a:r>
            <a:r>
              <a:rPr lang="x-none" sz="2000" b="0" i="1" u="none" strike="noStrike" cap="none">
                <a:solidFill>
                  <a:srgbClr val="000000"/>
                </a:solidFill>
                <a:latin typeface="Palatino Linotype"/>
                <a:ea typeface="Palatino Linotype"/>
                <a:cs typeface="Palatino Linotype"/>
                <a:sym typeface="Palatino Linotype"/>
              </a:rPr>
              <a:t>Analyse og konklusjon</a:t>
            </a: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001"/>
              </a:spcBef>
              <a:spcAft>
                <a:spcPts val="0"/>
              </a:spcAft>
              <a:buNone/>
            </a:pP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001"/>
              </a:spcBef>
              <a:spcAft>
                <a:spcPts val="0"/>
              </a:spcAft>
              <a:buNone/>
            </a:pPr>
            <a:r>
              <a:rPr lang="x-none" sz="2000" b="1" i="0" u="none" strike="noStrike" cap="none">
                <a:solidFill>
                  <a:srgbClr val="000000"/>
                </a:solidFill>
                <a:latin typeface="Palatino Linotype"/>
                <a:ea typeface="Palatino Linotype"/>
                <a:cs typeface="Palatino Linotype"/>
                <a:sym typeface="Palatino Linotype"/>
              </a:rPr>
              <a:t>Del 3:	Stoppsamtale</a:t>
            </a:r>
            <a:endParaRPr sz="2000" b="0" i="0" u="none" strike="noStrike" cap="none">
              <a:solidFill>
                <a:srgbClr val="000000"/>
              </a:solidFill>
              <a:latin typeface="Arial"/>
              <a:ea typeface="Arial"/>
              <a:cs typeface="Arial"/>
              <a:sym typeface="Arial"/>
            </a:endParaRPr>
          </a:p>
          <a:p>
            <a:pPr marL="0" marR="0" lvl="0" indent="0" algn="l" rtl="0">
              <a:lnSpc>
                <a:spcPct val="120000"/>
              </a:lnSpc>
              <a:spcBef>
                <a:spcPts val="1001"/>
              </a:spcBef>
              <a:spcAft>
                <a:spcPts val="0"/>
              </a:spcAft>
              <a:buNone/>
            </a:pPr>
            <a:r>
              <a:rPr lang="x-none" sz="2000" b="1" i="0" u="none" strike="noStrike" cap="none">
                <a:solidFill>
                  <a:srgbClr val="000000"/>
                </a:solidFill>
                <a:latin typeface="Palatino Linotype"/>
                <a:ea typeface="Palatino Linotype"/>
                <a:cs typeface="Palatino Linotype"/>
                <a:sym typeface="Palatino Linotype"/>
              </a:rPr>
              <a:t>              </a:t>
            </a:r>
            <a:r>
              <a:rPr lang="x-none" sz="2000" b="0" i="1" u="none" strike="noStrike" cap="none">
                <a:solidFill>
                  <a:srgbClr val="000000"/>
                </a:solidFill>
                <a:latin typeface="Palatino Linotype"/>
                <a:ea typeface="Palatino Linotype"/>
                <a:cs typeface="Palatino Linotype"/>
                <a:sym typeface="Palatino Linotype"/>
              </a:rPr>
              <a:t> Evaluering</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1"/>
          <p:cNvSpPr txBox="1">
            <a:spLocks noGrp="1"/>
          </p:cNvSpPr>
          <p:nvPr>
            <p:ph type="title"/>
          </p:nvPr>
        </p:nvSpPr>
        <p:spPr>
          <a:xfrm>
            <a:off x="1252537" y="1662468"/>
            <a:ext cx="6395560" cy="51971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x-none">
                <a:solidFill>
                  <a:schemeClr val="dk1"/>
                </a:solidFill>
              </a:rPr>
              <a:t>Spekter – Mer enn et spørreskjema</a:t>
            </a:r>
            <a:endParaRPr>
              <a:solidFill>
                <a:schemeClr val="dk1"/>
              </a:solidFill>
            </a:endParaRPr>
          </a:p>
        </p:txBody>
      </p:sp>
      <p:grpSp>
        <p:nvGrpSpPr>
          <p:cNvPr id="348" name="Google Shape;348;p11"/>
          <p:cNvGrpSpPr/>
          <p:nvPr/>
        </p:nvGrpSpPr>
        <p:grpSpPr>
          <a:xfrm>
            <a:off x="317217" y="2182184"/>
            <a:ext cx="8501818" cy="3469853"/>
            <a:chOff x="3376" y="-1"/>
            <a:chExt cx="8501818" cy="3469853"/>
          </a:xfrm>
        </p:grpSpPr>
        <p:sp>
          <p:nvSpPr>
            <p:cNvPr id="349" name="Google Shape;349;p11"/>
            <p:cNvSpPr/>
            <p:nvPr/>
          </p:nvSpPr>
          <p:spPr>
            <a:xfrm rot="-5400000">
              <a:off x="-1064741" y="1068117"/>
              <a:ext cx="3469853" cy="1333618"/>
            </a:xfrm>
            <a:prstGeom prst="flowChartManualOperation">
              <a:avLst/>
            </a:prstGeom>
            <a:solidFill>
              <a:srgbClr val="E7661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1"/>
            <p:cNvSpPr txBox="1"/>
            <p:nvPr/>
          </p:nvSpPr>
          <p:spPr>
            <a:xfrm>
              <a:off x="3376" y="693971"/>
              <a:ext cx="1333618" cy="2081911"/>
            </a:xfrm>
            <a:prstGeom prst="rect">
              <a:avLst/>
            </a:prstGeom>
            <a:noFill/>
            <a:ln>
              <a:noFill/>
            </a:ln>
          </p:spPr>
          <p:txBody>
            <a:bodyPr spcFirstLastPara="1" wrap="square" lIns="63500" tIns="0" rIns="63375"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x-none" sz="1000" b="0" i="0" u="none" strike="noStrike" cap="none">
                  <a:solidFill>
                    <a:schemeClr val="dk1"/>
                  </a:solidFill>
                  <a:latin typeface="Arial"/>
                  <a:ea typeface="Arial"/>
                  <a:cs typeface="Arial"/>
                  <a:sym typeface="Arial"/>
                </a:rPr>
                <a:t>Planlegging</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35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Begrunne bruken av kartleggingen</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Sett av tid til hele prosessen</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Ta høyde for at noe må tas tak i med en gang.</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Informere foreldre</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Praktisk gjennomføring i klassene</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Hva skjer når elevene er ferdige med spørreskjema?</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Hvordan håndtere og oppbevare data?</a:t>
              </a:r>
              <a:endParaRPr sz="1400" b="0" i="0" u="none" strike="noStrike" cap="none">
                <a:solidFill>
                  <a:srgbClr val="000000"/>
                </a:solidFill>
                <a:latin typeface="Arial"/>
                <a:ea typeface="Arial"/>
                <a:cs typeface="Arial"/>
                <a:sym typeface="Arial"/>
              </a:endParaRPr>
            </a:p>
          </p:txBody>
        </p:sp>
        <p:sp>
          <p:nvSpPr>
            <p:cNvPr id="351" name="Google Shape;351;p11"/>
            <p:cNvSpPr/>
            <p:nvPr/>
          </p:nvSpPr>
          <p:spPr>
            <a:xfrm rot="-5400000">
              <a:off x="313373" y="1068117"/>
              <a:ext cx="3469853" cy="1333618"/>
            </a:xfrm>
            <a:prstGeom prst="flowChartManualOperation">
              <a:avLst/>
            </a:prstGeom>
            <a:solidFill>
              <a:srgbClr val="DF581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1"/>
            <p:cNvSpPr txBox="1"/>
            <p:nvPr/>
          </p:nvSpPr>
          <p:spPr>
            <a:xfrm>
              <a:off x="1381490" y="693971"/>
              <a:ext cx="1333618" cy="2081911"/>
            </a:xfrm>
            <a:prstGeom prst="rect">
              <a:avLst/>
            </a:prstGeom>
            <a:noFill/>
            <a:ln>
              <a:noFill/>
            </a:ln>
          </p:spPr>
          <p:txBody>
            <a:bodyPr spcFirstLastPara="1" wrap="square" lIns="63500" tIns="0" rIns="63375"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x-none" sz="1000" b="0" i="0" u="none" strike="noStrike" cap="none">
                  <a:solidFill>
                    <a:schemeClr val="dk1"/>
                  </a:solidFill>
                  <a:latin typeface="Arial"/>
                  <a:ea typeface="Arial"/>
                  <a:cs typeface="Arial"/>
                  <a:sym typeface="Arial"/>
                </a:rPr>
                <a:t>Gjennomføring av spørreundersøkelse</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35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Hvilken rekkefølge?</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Hvilke klasser/trinn?</a:t>
              </a:r>
              <a:endParaRPr sz="1400" b="0" i="0" u="none" strike="noStrike" cap="none">
                <a:solidFill>
                  <a:srgbClr val="000000"/>
                </a:solidFill>
                <a:latin typeface="Arial"/>
                <a:ea typeface="Arial"/>
                <a:cs typeface="Arial"/>
                <a:sym typeface="Arial"/>
              </a:endParaRPr>
            </a:p>
            <a:p>
              <a:pPr marL="57150" marR="0" lvl="1" indent="-6350" algn="l" rtl="0">
                <a:lnSpc>
                  <a:spcPct val="90000"/>
                </a:lnSpc>
                <a:spcBef>
                  <a:spcPts val="12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353" name="Google Shape;353;p11"/>
            <p:cNvSpPr/>
            <p:nvPr/>
          </p:nvSpPr>
          <p:spPr>
            <a:xfrm rot="-5400000">
              <a:off x="1802538" y="1068117"/>
              <a:ext cx="3469853" cy="1333618"/>
            </a:xfrm>
            <a:prstGeom prst="flowChartManualOperation">
              <a:avLst/>
            </a:prstGeom>
            <a:solidFill>
              <a:srgbClr val="D84D1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1"/>
            <p:cNvSpPr txBox="1"/>
            <p:nvPr/>
          </p:nvSpPr>
          <p:spPr>
            <a:xfrm>
              <a:off x="2870655" y="693971"/>
              <a:ext cx="1333618" cy="2081911"/>
            </a:xfrm>
            <a:prstGeom prst="rect">
              <a:avLst/>
            </a:prstGeom>
            <a:noFill/>
            <a:ln>
              <a:noFill/>
            </a:ln>
          </p:spPr>
          <p:txBody>
            <a:bodyPr spcFirstLastPara="1" wrap="square" lIns="63500" tIns="0" rIns="63375"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x-none" sz="1000" b="0" i="0" u="none" strike="noStrike" cap="none">
                  <a:solidFill>
                    <a:schemeClr val="dk1"/>
                  </a:solidFill>
                  <a:latin typeface="Arial"/>
                  <a:ea typeface="Arial"/>
                  <a:cs typeface="Arial"/>
                  <a:sym typeface="Arial"/>
                </a:rPr>
                <a:t>Analyse av data</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350"/>
                </a:spcBef>
                <a:spcAft>
                  <a:spcPts val="0"/>
                </a:spcAft>
                <a:buClr>
                  <a:srgbClr val="000000"/>
                </a:buClr>
                <a:buSzPts val="800"/>
                <a:buFont typeface="Arial"/>
                <a:buChar char="•"/>
              </a:pPr>
              <a:r>
                <a:rPr lang="x-none" sz="800" b="0" i="0" u="none" strike="noStrike" cap="none">
                  <a:solidFill>
                    <a:schemeClr val="dk1"/>
                  </a:solidFill>
                  <a:latin typeface="Tahoma"/>
                  <a:ea typeface="Tahoma"/>
                  <a:cs typeface="Tahoma"/>
                  <a:sym typeface="Tahoma"/>
                </a:rPr>
                <a:t>Avdekke mobbing</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Tahoma"/>
                  <a:ea typeface="Tahoma"/>
                  <a:cs typeface="Tahoma"/>
                  <a:sym typeface="Tahoma"/>
                </a:rPr>
                <a:t>Ensomme/isolerte elever</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Tahoma"/>
                  <a:ea typeface="Tahoma"/>
                  <a:cs typeface="Tahoma"/>
                  <a:sym typeface="Tahoma"/>
                </a:rPr>
                <a:t>Ressurser i klassen</a:t>
              </a:r>
              <a:endParaRPr sz="1400" b="0" i="0" u="none" strike="noStrike" cap="none">
                <a:solidFill>
                  <a:srgbClr val="000000"/>
                </a:solidFill>
                <a:latin typeface="Arial"/>
                <a:ea typeface="Arial"/>
                <a:cs typeface="Arial"/>
                <a:sym typeface="Arial"/>
              </a:endParaRPr>
            </a:p>
          </p:txBody>
        </p:sp>
        <p:sp>
          <p:nvSpPr>
            <p:cNvPr id="355" name="Google Shape;355;p11"/>
            <p:cNvSpPr/>
            <p:nvPr/>
          </p:nvSpPr>
          <p:spPr>
            <a:xfrm rot="-5400000">
              <a:off x="3236178" y="1068117"/>
              <a:ext cx="3469853" cy="1333618"/>
            </a:xfrm>
            <a:prstGeom prst="flowChartManualOperation">
              <a:avLst/>
            </a:prstGeom>
            <a:solidFill>
              <a:srgbClr val="D1411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1"/>
            <p:cNvSpPr txBox="1"/>
            <p:nvPr/>
          </p:nvSpPr>
          <p:spPr>
            <a:xfrm>
              <a:off x="4304295" y="693971"/>
              <a:ext cx="1333618" cy="2081911"/>
            </a:xfrm>
            <a:prstGeom prst="rect">
              <a:avLst/>
            </a:prstGeom>
            <a:noFill/>
            <a:ln>
              <a:noFill/>
            </a:ln>
          </p:spPr>
          <p:txBody>
            <a:bodyPr spcFirstLastPara="1" wrap="square" lIns="63500" tIns="0" rIns="63375"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x-none" sz="1000" b="0" i="0" u="none" strike="noStrike" cap="none">
                  <a:solidFill>
                    <a:schemeClr val="dk1"/>
                  </a:solidFill>
                  <a:latin typeface="Arial"/>
                  <a:ea typeface="Arial"/>
                  <a:cs typeface="Arial"/>
                  <a:sym typeface="Arial"/>
                </a:rPr>
                <a:t>Elevsamtaler</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350"/>
                </a:spcBef>
                <a:spcAft>
                  <a:spcPts val="0"/>
                </a:spcAft>
                <a:buClr>
                  <a:srgbClr val="000000"/>
                </a:buClr>
                <a:buSzPts val="800"/>
                <a:buFont typeface="Arial"/>
                <a:buChar char="•"/>
              </a:pPr>
              <a:r>
                <a:rPr lang="x-none" sz="800" b="0" i="1" u="none" strike="noStrike" cap="none">
                  <a:solidFill>
                    <a:schemeClr val="dk1"/>
                  </a:solidFill>
                  <a:latin typeface="Arial"/>
                  <a:ea typeface="Arial"/>
                  <a:cs typeface="Arial"/>
                  <a:sym typeface="Arial"/>
                </a:rPr>
                <a:t>Kort tid </a:t>
              </a:r>
              <a:r>
                <a:rPr lang="x-none" sz="800" b="0" i="0" u="none" strike="noStrike" cap="none">
                  <a:solidFill>
                    <a:schemeClr val="dk1"/>
                  </a:solidFill>
                  <a:latin typeface="Arial"/>
                  <a:ea typeface="Arial"/>
                  <a:cs typeface="Arial"/>
                  <a:sym typeface="Arial"/>
                </a:rPr>
                <a:t>etter gjennomføringen av spørreundersøkelsen</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15-20 minutter</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Få utdypende informasjon - mulige mobbekasus, sosial isolasjon og elevressurser for alliansebygging og tiltak</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dk1"/>
                  </a:solidFill>
                  <a:latin typeface="Arial"/>
                  <a:ea typeface="Arial"/>
                  <a:cs typeface="Arial"/>
                  <a:sym typeface="Arial"/>
                </a:rPr>
                <a:t>Et lærerteam gir flere gevinster; Raskt, utveksle informasjon, inntrykk på elevene at de ansatte står sammen. </a:t>
              </a:r>
              <a:endParaRPr sz="1400" b="0" i="0" u="none" strike="noStrike" cap="none">
                <a:solidFill>
                  <a:srgbClr val="000000"/>
                </a:solidFill>
                <a:latin typeface="Arial"/>
                <a:ea typeface="Arial"/>
                <a:cs typeface="Arial"/>
                <a:sym typeface="Arial"/>
              </a:endParaRPr>
            </a:p>
          </p:txBody>
        </p:sp>
        <p:sp>
          <p:nvSpPr>
            <p:cNvPr id="357" name="Google Shape;357;p11"/>
            <p:cNvSpPr/>
            <p:nvPr/>
          </p:nvSpPr>
          <p:spPr>
            <a:xfrm rot="-5400000">
              <a:off x="4669818" y="1068117"/>
              <a:ext cx="3469853" cy="1333618"/>
            </a:xfrm>
            <a:prstGeom prst="flowChartManualOperation">
              <a:avLst/>
            </a:prstGeom>
            <a:solidFill>
              <a:srgbClr val="CA381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1"/>
            <p:cNvSpPr txBox="1"/>
            <p:nvPr/>
          </p:nvSpPr>
          <p:spPr>
            <a:xfrm>
              <a:off x="5737935" y="693971"/>
              <a:ext cx="1333618" cy="2081911"/>
            </a:xfrm>
            <a:prstGeom prst="rect">
              <a:avLst/>
            </a:prstGeom>
            <a:noFill/>
            <a:ln>
              <a:noFill/>
            </a:ln>
          </p:spPr>
          <p:txBody>
            <a:bodyPr spcFirstLastPara="1" wrap="square" lIns="63500" tIns="0" rIns="63375"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x-none" sz="1000" b="0" i="0" u="none" strike="noStrike" cap="none">
                  <a:solidFill>
                    <a:schemeClr val="lt1"/>
                  </a:solidFill>
                  <a:latin typeface="Arial"/>
                  <a:ea typeface="Arial"/>
                  <a:cs typeface="Arial"/>
                  <a:sym typeface="Arial"/>
                </a:rPr>
                <a:t>Indikerte observasjoner</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350"/>
                </a:spcBef>
                <a:spcAft>
                  <a:spcPts val="0"/>
                </a:spcAft>
                <a:buClr>
                  <a:srgbClr val="000000"/>
                </a:buClr>
                <a:buSzPts val="800"/>
                <a:buFont typeface="Arial"/>
                <a:buChar char="•"/>
              </a:pPr>
              <a:r>
                <a:rPr lang="x-none" sz="800" b="0" i="0" u="none" strike="noStrike" cap="none">
                  <a:solidFill>
                    <a:schemeClr val="lt1"/>
                  </a:solidFill>
                  <a:latin typeface="Arial"/>
                  <a:ea typeface="Arial"/>
                  <a:cs typeface="Arial"/>
                  <a:sym typeface="Arial"/>
                </a:rPr>
                <a:t>Hva, hvem og hvordan bestemmes av det man har fått vite i så langt</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lt1"/>
                  </a:solidFill>
                  <a:latin typeface="Arial"/>
                  <a:ea typeface="Arial"/>
                  <a:cs typeface="Arial"/>
                  <a:sym typeface="Arial"/>
                </a:rPr>
                <a:t>Observasjoner for å undersøke og dokumentere konkret informasjon</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lt1"/>
                  </a:solidFill>
                  <a:latin typeface="Arial"/>
                  <a:ea typeface="Arial"/>
                  <a:cs typeface="Arial"/>
                  <a:sym typeface="Arial"/>
                </a:rPr>
                <a:t>Her kan konkrete verktøy være nyttig (se f.eks Innblikk)</a:t>
              </a:r>
              <a:endParaRPr sz="1400" b="0" i="0" u="none" strike="noStrike" cap="none">
                <a:solidFill>
                  <a:srgbClr val="000000"/>
                </a:solidFill>
                <a:latin typeface="Arial"/>
                <a:ea typeface="Arial"/>
                <a:cs typeface="Arial"/>
                <a:sym typeface="Arial"/>
              </a:endParaRPr>
            </a:p>
          </p:txBody>
        </p:sp>
        <p:sp>
          <p:nvSpPr>
            <p:cNvPr id="359" name="Google Shape;359;p11"/>
            <p:cNvSpPr/>
            <p:nvPr/>
          </p:nvSpPr>
          <p:spPr>
            <a:xfrm rot="-5400000">
              <a:off x="6103458" y="1068117"/>
              <a:ext cx="3469853" cy="1333618"/>
            </a:xfrm>
            <a:prstGeom prst="flowChartManualOperation">
              <a:avLst/>
            </a:prstGeom>
            <a:solidFill>
              <a:srgbClr val="C32E1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1"/>
            <p:cNvSpPr txBox="1"/>
            <p:nvPr/>
          </p:nvSpPr>
          <p:spPr>
            <a:xfrm>
              <a:off x="7171575" y="693971"/>
              <a:ext cx="1333618" cy="2081911"/>
            </a:xfrm>
            <a:prstGeom prst="rect">
              <a:avLst/>
            </a:prstGeom>
            <a:noFill/>
            <a:ln>
              <a:noFill/>
            </a:ln>
          </p:spPr>
          <p:txBody>
            <a:bodyPr spcFirstLastPara="1" wrap="square" lIns="63500" tIns="0" rIns="63375" bIns="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x-none" sz="1000" b="0" i="0" u="none" strike="noStrike" cap="none">
                  <a:solidFill>
                    <a:schemeClr val="lt1"/>
                  </a:solidFill>
                  <a:latin typeface="Arial"/>
                  <a:ea typeface="Arial"/>
                  <a:cs typeface="Arial"/>
                  <a:sym typeface="Arial"/>
                </a:rPr>
                <a:t>Konklusjon og planlegging av videre arbeid</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350"/>
                </a:spcBef>
                <a:spcAft>
                  <a:spcPts val="0"/>
                </a:spcAft>
                <a:buClr>
                  <a:srgbClr val="000000"/>
                </a:buClr>
                <a:buSzPts val="800"/>
                <a:buFont typeface="Arial"/>
                <a:buChar char="•"/>
              </a:pPr>
              <a:r>
                <a:rPr lang="x-none" sz="800" b="0" i="0" u="none" strike="noStrike" cap="none">
                  <a:solidFill>
                    <a:schemeClr val="lt1"/>
                  </a:solidFill>
                  <a:latin typeface="Arial"/>
                  <a:ea typeface="Arial"/>
                  <a:cs typeface="Arial"/>
                  <a:sym typeface="Arial"/>
                </a:rPr>
                <a:t>Rektor og lærere konkluderer om det man har funnet gir grunnlag for å lage aktivitetsplan</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lt1"/>
                  </a:solidFill>
                  <a:latin typeface="Arial"/>
                  <a:ea typeface="Arial"/>
                  <a:cs typeface="Arial"/>
                  <a:sym typeface="Arial"/>
                </a:rPr>
                <a:t>Rektor og lærere konkluderer om det som er funnet er å forstå som alvorlige krenkelser eller mobbing</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lt1"/>
                  </a:solidFill>
                  <a:latin typeface="Arial"/>
                  <a:ea typeface="Arial"/>
                  <a:cs typeface="Arial"/>
                  <a:sym typeface="Arial"/>
                </a:rPr>
                <a:t>Utvikling av tiltak</a:t>
              </a:r>
              <a:endParaRPr sz="1400" b="0" i="0" u="none" strike="noStrike" cap="none">
                <a:solidFill>
                  <a:srgbClr val="000000"/>
                </a:solidFill>
                <a:latin typeface="Arial"/>
                <a:ea typeface="Arial"/>
                <a:cs typeface="Arial"/>
                <a:sym typeface="Arial"/>
              </a:endParaRPr>
            </a:p>
            <a:p>
              <a:pPr marL="57150" marR="0" lvl="1" indent="-57150" algn="l" rtl="0">
                <a:lnSpc>
                  <a:spcPct val="90000"/>
                </a:lnSpc>
                <a:spcBef>
                  <a:spcPts val="120"/>
                </a:spcBef>
                <a:spcAft>
                  <a:spcPts val="0"/>
                </a:spcAft>
                <a:buClr>
                  <a:srgbClr val="000000"/>
                </a:buClr>
                <a:buSzPts val="800"/>
                <a:buFont typeface="Arial"/>
                <a:buChar char="•"/>
              </a:pPr>
              <a:r>
                <a:rPr lang="x-none" sz="800" b="0" i="0" u="none" strike="noStrike" cap="none">
                  <a:solidFill>
                    <a:schemeClr val="lt1"/>
                  </a:solidFill>
                  <a:latin typeface="Arial"/>
                  <a:ea typeface="Arial"/>
                  <a:cs typeface="Arial"/>
                  <a:sym typeface="Arial"/>
                </a:rPr>
                <a:t>Lage plan for arbeidet videre.</a:t>
              </a:r>
              <a:endParaRPr sz="1400" b="0" i="0" u="none" strike="noStrike" cap="none">
                <a:solidFill>
                  <a:srgbClr val="000000"/>
                </a:solidFill>
                <a:latin typeface="Arial"/>
                <a:ea typeface="Arial"/>
                <a:cs typeface="Arial"/>
                <a:sym typeface="Arial"/>
              </a:endParaRPr>
            </a:p>
          </p:txBody>
        </p:sp>
      </p:grpSp>
      <p:sp>
        <p:nvSpPr>
          <p:cNvPr id="361" name="Google Shape;361;p11"/>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5"/>
          <p:cNvSpPr txBox="1">
            <a:spLocks noGrp="1"/>
          </p:cNvSpPr>
          <p:nvPr>
            <p:ph type="title"/>
          </p:nvPr>
        </p:nvSpPr>
        <p:spPr>
          <a:xfrm>
            <a:off x="1252855" y="1630293"/>
            <a:ext cx="6019214" cy="51971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x-none">
                <a:solidFill>
                  <a:schemeClr val="dk1"/>
                </a:solidFill>
              </a:rPr>
              <a:t>Analyse og konklusjon</a:t>
            </a:r>
            <a:endParaRPr>
              <a:solidFill>
                <a:schemeClr val="dk1"/>
              </a:solidFill>
            </a:endParaRPr>
          </a:p>
        </p:txBody>
      </p:sp>
      <p:sp>
        <p:nvSpPr>
          <p:cNvPr id="368" name="Google Shape;368;p15"/>
          <p:cNvSpPr txBox="1">
            <a:spLocks noGrp="1"/>
          </p:cNvSpPr>
          <p:nvPr>
            <p:ph type="body" idx="1"/>
          </p:nvPr>
        </p:nvSpPr>
        <p:spPr>
          <a:xfrm>
            <a:off x="1260123" y="2311003"/>
            <a:ext cx="6019531" cy="2965127"/>
          </a:xfrm>
          <a:prstGeom prst="rect">
            <a:avLst/>
          </a:prstGeom>
          <a:noFill/>
          <a:ln>
            <a:noFill/>
          </a:ln>
        </p:spPr>
        <p:txBody>
          <a:bodyPr spcFirstLastPara="1" wrap="square" lIns="91425" tIns="91425" rIns="91425" bIns="91425" anchor="t" anchorCtr="0">
            <a:normAutofit fontScale="85000" lnSpcReduction="20000"/>
          </a:bodyPr>
          <a:lstStyle/>
          <a:p>
            <a:pPr marL="0" lvl="0" indent="0" algn="l" rtl="0">
              <a:lnSpc>
                <a:spcPct val="100000"/>
              </a:lnSpc>
              <a:spcBef>
                <a:spcPts val="1000"/>
              </a:spcBef>
              <a:spcAft>
                <a:spcPts val="0"/>
              </a:spcAft>
              <a:buSzPct val="129999"/>
              <a:buNone/>
            </a:pPr>
            <a:r>
              <a:rPr lang="x-none"/>
              <a:t>En svært viktig hensikt med bruken av Spekter er å avdekke mobbing. I den innledende analysen av Spekter – del 1, settes lyset på mulige mobbekasus.</a:t>
            </a:r>
            <a:endParaRPr/>
          </a:p>
          <a:p>
            <a:pPr marL="0" lvl="0" indent="0" algn="l" rtl="0">
              <a:lnSpc>
                <a:spcPct val="100000"/>
              </a:lnSpc>
              <a:spcBef>
                <a:spcPts val="1000"/>
              </a:spcBef>
              <a:spcAft>
                <a:spcPts val="0"/>
              </a:spcAft>
              <a:buSzPct val="129999"/>
              <a:buNone/>
            </a:pPr>
            <a:r>
              <a:rPr lang="x-none"/>
              <a:t>I Spekter – del 2 gjennomføres en grundig analyse – </a:t>
            </a:r>
            <a:r>
              <a:rPr lang="x-none" b="1" i="1"/>
              <a:t>triangulering</a:t>
            </a:r>
            <a:r>
              <a:rPr lang="x-none"/>
              <a:t> – som grunnlag for skolens konklusjon og tiltak.</a:t>
            </a:r>
            <a:endParaRPr/>
          </a:p>
          <a:p>
            <a:pPr marL="0" lvl="0" indent="0" algn="l" rtl="0">
              <a:lnSpc>
                <a:spcPct val="100000"/>
              </a:lnSpc>
              <a:spcBef>
                <a:spcPts val="1000"/>
              </a:spcBef>
              <a:spcAft>
                <a:spcPts val="0"/>
              </a:spcAft>
              <a:buSzPct val="129999"/>
              <a:buNone/>
            </a:pPr>
            <a:endParaRPr/>
          </a:p>
          <a:p>
            <a:pPr marL="216000" lvl="0" indent="-216000" algn="l" rtl="0">
              <a:lnSpc>
                <a:spcPct val="100000"/>
              </a:lnSpc>
              <a:spcBef>
                <a:spcPts val="1000"/>
              </a:spcBef>
              <a:spcAft>
                <a:spcPts val="0"/>
              </a:spcAft>
              <a:buSzPct val="129999"/>
              <a:buFont typeface="Noto Sans Symbols"/>
              <a:buChar char="⮚"/>
            </a:pPr>
            <a:r>
              <a:rPr lang="x-none">
                <a:solidFill>
                  <a:srgbClr val="FF0000"/>
                </a:solidFill>
              </a:rPr>
              <a:t>Mobbing verifiseres</a:t>
            </a:r>
            <a:endParaRPr/>
          </a:p>
          <a:p>
            <a:pPr marL="216000" lvl="0" indent="-216000" algn="l" rtl="0">
              <a:lnSpc>
                <a:spcPct val="100000"/>
              </a:lnSpc>
              <a:spcBef>
                <a:spcPts val="1000"/>
              </a:spcBef>
              <a:spcAft>
                <a:spcPts val="0"/>
              </a:spcAft>
              <a:buSzPct val="129999"/>
              <a:buFont typeface="Noto Sans Symbols"/>
              <a:buChar char="⮚"/>
            </a:pPr>
            <a:r>
              <a:rPr lang="x-none"/>
              <a:t>Mobbing verifiseres ikke</a:t>
            </a:r>
            <a:endParaRPr/>
          </a:p>
          <a:p>
            <a:pPr marL="0" lvl="0" indent="0" algn="l" rtl="0">
              <a:lnSpc>
                <a:spcPct val="100000"/>
              </a:lnSpc>
              <a:spcBef>
                <a:spcPts val="1000"/>
              </a:spcBef>
              <a:spcAft>
                <a:spcPts val="0"/>
              </a:spcAft>
              <a:buSzPct val="129999"/>
              <a:buNone/>
            </a:pPr>
            <a:endParaRPr/>
          </a:p>
          <a:p>
            <a:pPr marL="0" lvl="0" indent="0" algn="l" rtl="0">
              <a:lnSpc>
                <a:spcPct val="100000"/>
              </a:lnSpc>
              <a:spcBef>
                <a:spcPts val="1000"/>
              </a:spcBef>
              <a:spcAft>
                <a:spcPts val="0"/>
              </a:spcAft>
              <a:buSzPct val="129999"/>
              <a:buNone/>
            </a:pPr>
            <a:r>
              <a:rPr lang="x-none"/>
              <a:t>Rektors rolle</a:t>
            </a:r>
            <a:endParaRPr/>
          </a:p>
          <a:p>
            <a:pPr marL="0" lvl="0" indent="0" algn="l" rtl="0">
              <a:lnSpc>
                <a:spcPct val="100000"/>
              </a:lnSpc>
              <a:spcBef>
                <a:spcPts val="1000"/>
              </a:spcBef>
              <a:spcAft>
                <a:spcPts val="0"/>
              </a:spcAft>
              <a:buSzPct val="129999"/>
              <a:buNone/>
            </a:pPr>
            <a:endParaRPr/>
          </a:p>
        </p:txBody>
      </p:sp>
      <p:sp>
        <p:nvSpPr>
          <p:cNvPr id="369" name="Google Shape;369;p15"/>
          <p:cNvSpPr/>
          <p:nvPr/>
        </p:nvSpPr>
        <p:spPr>
          <a:xfrm>
            <a:off x="5634872" y="3777203"/>
            <a:ext cx="2679569" cy="1725105"/>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x-none" sz="1800" b="1" i="0" u="none" strike="noStrike" cap="none">
                <a:solidFill>
                  <a:srgbClr val="FFFFFF"/>
                </a:solidFill>
                <a:latin typeface="Calibri"/>
                <a:ea typeface="Calibri"/>
                <a:cs typeface="Calibri"/>
                <a:sym typeface="Calibri"/>
              </a:rPr>
              <a:t>Rektor konkluderer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370" name="Google Shape;370;p15"/>
          <p:cNvSpPr/>
          <p:nvPr/>
        </p:nvSpPr>
        <p:spPr>
          <a:xfrm>
            <a:off x="6421421" y="5390069"/>
            <a:ext cx="1039305" cy="374716"/>
          </a:xfrm>
          <a:prstGeom prst="rect">
            <a:avLst/>
          </a:prstGeom>
          <a:solidFill>
            <a:srgbClr val="253338"/>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x-none" sz="1350" b="0" i="0" u="none" strike="noStrike" cap="none">
                <a:solidFill>
                  <a:schemeClr val="lt2"/>
                </a:solidFill>
                <a:latin typeface="Calibri"/>
                <a:ea typeface="Calibri"/>
                <a:cs typeface="Calibri"/>
                <a:sym typeface="Calibri"/>
              </a:rPr>
              <a:t>Subjektiv opplevelse</a:t>
            </a:r>
            <a:endParaRPr sz="1400" b="0" i="0" u="none" strike="noStrike" cap="none">
              <a:solidFill>
                <a:schemeClr val="lt2"/>
              </a:solidFill>
              <a:latin typeface="Arial"/>
              <a:ea typeface="Arial"/>
              <a:cs typeface="Arial"/>
              <a:sym typeface="Arial"/>
            </a:endParaRPr>
          </a:p>
        </p:txBody>
      </p:sp>
      <p:sp>
        <p:nvSpPr>
          <p:cNvPr id="371" name="Google Shape;371;p15"/>
          <p:cNvSpPr/>
          <p:nvPr/>
        </p:nvSpPr>
        <p:spPr>
          <a:xfrm>
            <a:off x="7460726" y="4246164"/>
            <a:ext cx="1039305" cy="374716"/>
          </a:xfrm>
          <a:prstGeom prst="rect">
            <a:avLst/>
          </a:prstGeom>
          <a:solidFill>
            <a:srgbClr val="253338"/>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x-none" sz="1350" b="0" i="0" u="none" strike="noStrike" cap="none">
                <a:solidFill>
                  <a:schemeClr val="lt2"/>
                </a:solidFill>
                <a:latin typeface="Calibri"/>
                <a:ea typeface="Calibri"/>
                <a:cs typeface="Calibri"/>
                <a:sym typeface="Calibri"/>
              </a:rPr>
              <a:t>Spekter-skjema</a:t>
            </a:r>
            <a:endParaRPr sz="1400" b="0" i="0" u="none" strike="noStrike" cap="none">
              <a:solidFill>
                <a:schemeClr val="lt2"/>
              </a:solidFill>
              <a:latin typeface="Arial"/>
              <a:ea typeface="Arial"/>
              <a:cs typeface="Arial"/>
              <a:sym typeface="Arial"/>
            </a:endParaRPr>
          </a:p>
        </p:txBody>
      </p:sp>
      <p:sp>
        <p:nvSpPr>
          <p:cNvPr id="372" name="Google Shape;372;p15"/>
          <p:cNvSpPr/>
          <p:nvPr/>
        </p:nvSpPr>
        <p:spPr>
          <a:xfrm>
            <a:off x="5533534" y="3995881"/>
            <a:ext cx="1083397" cy="700810"/>
          </a:xfrm>
          <a:prstGeom prst="rect">
            <a:avLst/>
          </a:prstGeom>
          <a:solidFill>
            <a:srgbClr val="253338"/>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x-none" sz="1350" b="0" i="0" u="none" strike="noStrike" cap="none">
                <a:solidFill>
                  <a:schemeClr val="lt2"/>
                </a:solidFill>
                <a:latin typeface="Calibri"/>
                <a:ea typeface="Calibri"/>
                <a:cs typeface="Calibri"/>
                <a:sym typeface="Calibri"/>
              </a:rPr>
              <a:t>Spekter-samtaler</a:t>
            </a:r>
            <a:endParaRPr sz="1400" b="0" i="0" u="none" strike="noStrike" cap="none">
              <a:solidFill>
                <a:schemeClr val="lt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50"/>
              <a:buFont typeface="Arial"/>
              <a:buNone/>
            </a:pPr>
            <a:r>
              <a:rPr lang="x-none" sz="1350" b="0" i="0" u="none" strike="noStrike" cap="none">
                <a:solidFill>
                  <a:schemeClr val="lt2"/>
                </a:solidFill>
                <a:latin typeface="Calibri"/>
                <a:ea typeface="Calibri"/>
                <a:cs typeface="Calibri"/>
                <a:sym typeface="Calibri"/>
              </a:rPr>
              <a:t>observasjon</a:t>
            </a:r>
            <a:endParaRPr sz="1400" b="0" i="0" u="none" strike="noStrike" cap="none">
              <a:solidFill>
                <a:schemeClr val="lt2"/>
              </a:solidFill>
              <a:latin typeface="Arial"/>
              <a:ea typeface="Arial"/>
              <a:cs typeface="Arial"/>
              <a:sym typeface="Arial"/>
            </a:endParaRPr>
          </a:p>
        </p:txBody>
      </p:sp>
      <p:sp>
        <p:nvSpPr>
          <p:cNvPr id="373" name="Google Shape;373;p15"/>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3"/>
          <p:cNvSpPr txBox="1">
            <a:spLocks noGrp="1"/>
          </p:cNvSpPr>
          <p:nvPr>
            <p:ph type="title"/>
          </p:nvPr>
        </p:nvSpPr>
        <p:spPr>
          <a:xfrm>
            <a:off x="130800" y="757250"/>
            <a:ext cx="7141200" cy="9429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SzPct val="112500"/>
              <a:buNone/>
            </a:pPr>
            <a:r>
              <a:rPr lang="x-none" sz="3200"/>
              <a:t>Den innledende analysen/fasen  </a:t>
            </a:r>
            <a:endParaRPr sz="3200"/>
          </a:p>
          <a:p>
            <a:pPr marL="0" lvl="0" indent="0" algn="l" rtl="0">
              <a:lnSpc>
                <a:spcPct val="100000"/>
              </a:lnSpc>
              <a:spcBef>
                <a:spcPts val="0"/>
              </a:spcBef>
              <a:spcAft>
                <a:spcPts val="0"/>
              </a:spcAft>
              <a:buSzPct val="112500"/>
              <a:buNone/>
            </a:pPr>
            <a:r>
              <a:rPr lang="x-none" sz="3200"/>
              <a:t>gir indikasjoner på</a:t>
            </a:r>
            <a:endParaRPr sz="3200"/>
          </a:p>
        </p:txBody>
      </p:sp>
      <p:sp>
        <p:nvSpPr>
          <p:cNvPr id="325" name="Google Shape;325;p13"/>
          <p:cNvSpPr txBox="1"/>
          <p:nvPr/>
        </p:nvSpPr>
        <p:spPr>
          <a:xfrm>
            <a:off x="3800475" y="5193378"/>
            <a:ext cx="1543050" cy="1615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x-none" sz="1050" b="0" i="0" u="none" strike="noStrike" cap="none">
                <a:solidFill>
                  <a:srgbClr val="000000"/>
                </a:solidFill>
                <a:latin typeface="Tahoma"/>
                <a:ea typeface="Tahoma"/>
                <a:cs typeface="Tahoma"/>
                <a:sym typeface="Tahoma"/>
              </a:rPr>
              <a:t>(Roland, E. 2018)</a:t>
            </a:r>
            <a:endParaRPr sz="1400" b="0" i="0" u="none" strike="noStrike" cap="none">
              <a:solidFill>
                <a:srgbClr val="000000"/>
              </a:solidFill>
              <a:latin typeface="Arial"/>
              <a:ea typeface="Arial"/>
              <a:cs typeface="Arial"/>
              <a:sym typeface="Arial"/>
            </a:endParaRPr>
          </a:p>
        </p:txBody>
      </p:sp>
      <p:sp>
        <p:nvSpPr>
          <p:cNvPr id="326" name="Google Shape;326;p13"/>
          <p:cNvSpPr txBox="1"/>
          <p:nvPr/>
        </p:nvSpPr>
        <p:spPr>
          <a:xfrm>
            <a:off x="1252854" y="2321248"/>
            <a:ext cx="4195800" cy="2370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x-none" sz="2100">
                <a:latin typeface="Tahoma"/>
                <a:ea typeface="Tahoma"/>
                <a:cs typeface="Tahoma"/>
                <a:sym typeface="Tahoma"/>
              </a:rPr>
              <a:t>1. </a:t>
            </a:r>
            <a:r>
              <a:rPr lang="x-none" sz="2100" b="0" i="0" u="none" strike="noStrike" cap="none">
                <a:solidFill>
                  <a:srgbClr val="000000"/>
                </a:solidFill>
                <a:latin typeface="Tahoma"/>
                <a:ea typeface="Tahoma"/>
                <a:cs typeface="Tahoma"/>
                <a:sym typeface="Tahoma"/>
              </a:rPr>
              <a:t>Mobbe-problematikk</a:t>
            </a:r>
            <a:endParaRPr/>
          </a:p>
          <a:p>
            <a:pPr marL="257175" marR="0" lvl="0" indent="-123825"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x-none" sz="2100" b="0" i="0" u="none" strike="noStrike" cap="none">
                <a:solidFill>
                  <a:srgbClr val="000000"/>
                </a:solidFill>
                <a:latin typeface="Tahoma"/>
                <a:ea typeface="Tahoma"/>
                <a:cs typeface="Tahoma"/>
                <a:sym typeface="Tahoma"/>
              </a:rPr>
              <a:t>2. Ensomme/isolerte elever</a:t>
            </a:r>
            <a:endParaRPr sz="21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None/>
            </a:pPr>
            <a:endParaRPr sz="21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None/>
            </a:pPr>
            <a:r>
              <a:rPr lang="x-none" sz="2100" b="0" i="0" u="none" strike="noStrike" cap="none">
                <a:solidFill>
                  <a:srgbClr val="000000"/>
                </a:solidFill>
                <a:latin typeface="Tahoma"/>
                <a:ea typeface="Tahoma"/>
                <a:cs typeface="Tahoma"/>
                <a:sym typeface="Tahoma"/>
              </a:rPr>
              <a:t>3.</a:t>
            </a:r>
            <a:r>
              <a:rPr lang="x-none" sz="1400" b="0" i="0" u="none" strike="noStrike" cap="none">
                <a:solidFill>
                  <a:srgbClr val="000000"/>
                </a:solidFill>
                <a:latin typeface="Arial"/>
                <a:ea typeface="Arial"/>
                <a:cs typeface="Arial"/>
                <a:sym typeface="Arial"/>
              </a:rPr>
              <a:t>  </a:t>
            </a:r>
            <a:r>
              <a:rPr lang="x-none" sz="2100" b="0" i="0" u="none" strike="noStrike" cap="none">
                <a:solidFill>
                  <a:srgbClr val="000000"/>
                </a:solidFill>
                <a:latin typeface="Tahoma"/>
                <a:ea typeface="Tahoma"/>
                <a:cs typeface="Tahoma"/>
                <a:sym typeface="Tahoma"/>
              </a:rPr>
              <a:t>Ressurser i klassen</a:t>
            </a:r>
            <a:endParaRPr sz="1400" b="0" i="0" u="none" strike="noStrike" cap="none">
              <a:solidFill>
                <a:srgbClr val="000000"/>
              </a:solidFill>
              <a:latin typeface="Arial"/>
              <a:ea typeface="Arial"/>
              <a:cs typeface="Arial"/>
              <a:sym typeface="Arial"/>
            </a:endParaRPr>
          </a:p>
          <a:p>
            <a:pPr marL="257175" marR="0" lvl="0" indent="-123825"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21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extLst>
      <p:ext uri="{BB962C8B-B14F-4D97-AF65-F5344CB8AC3E}">
        <p14:creationId xmlns:p14="http://schemas.microsoft.com/office/powerpoint/2010/main" val="12587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graphicFrame>
        <p:nvGraphicFramePr>
          <p:cNvPr id="379" name="Google Shape;379;p14"/>
          <p:cNvGraphicFramePr/>
          <p:nvPr/>
        </p:nvGraphicFramePr>
        <p:xfrm>
          <a:off x="1305425" y="1643646"/>
          <a:ext cx="7194900" cy="3291920"/>
        </p:xfrm>
        <a:graphic>
          <a:graphicData uri="http://schemas.openxmlformats.org/drawingml/2006/table">
            <a:tbl>
              <a:tblPr firstRow="1" bandRow="1">
                <a:noFill/>
                <a:tableStyleId>{62192FA0-38E8-4256-A6DE-31E0071DF888}</a:tableStyleId>
              </a:tblPr>
              <a:tblGrid>
                <a:gridCol w="1798725">
                  <a:extLst>
                    <a:ext uri="{9D8B030D-6E8A-4147-A177-3AD203B41FA5}">
                      <a16:colId xmlns:a16="http://schemas.microsoft.com/office/drawing/2014/main" val="20000"/>
                    </a:ext>
                  </a:extLst>
                </a:gridCol>
                <a:gridCol w="1798725">
                  <a:extLst>
                    <a:ext uri="{9D8B030D-6E8A-4147-A177-3AD203B41FA5}">
                      <a16:colId xmlns:a16="http://schemas.microsoft.com/office/drawing/2014/main" val="20001"/>
                    </a:ext>
                  </a:extLst>
                </a:gridCol>
                <a:gridCol w="1798725">
                  <a:extLst>
                    <a:ext uri="{9D8B030D-6E8A-4147-A177-3AD203B41FA5}">
                      <a16:colId xmlns:a16="http://schemas.microsoft.com/office/drawing/2014/main" val="20002"/>
                    </a:ext>
                  </a:extLst>
                </a:gridCol>
                <a:gridCol w="1798725">
                  <a:extLst>
                    <a:ext uri="{9D8B030D-6E8A-4147-A177-3AD203B41FA5}">
                      <a16:colId xmlns:a16="http://schemas.microsoft.com/office/drawing/2014/main" val="20003"/>
                    </a:ext>
                  </a:extLst>
                </a:gridCol>
              </a:tblGrid>
              <a:tr h="388625">
                <a:tc>
                  <a:txBody>
                    <a:bodyPr/>
                    <a:lstStyle/>
                    <a:p>
                      <a:pPr marL="0" marR="0" lvl="0" indent="0" algn="l" rtl="0">
                        <a:lnSpc>
                          <a:spcPct val="100000"/>
                        </a:lnSpc>
                        <a:spcBef>
                          <a:spcPts val="0"/>
                        </a:spcBef>
                        <a:spcAft>
                          <a:spcPts val="0"/>
                        </a:spcAft>
                        <a:buClr>
                          <a:srgbClr val="000000"/>
                        </a:buClr>
                        <a:buSzPts val="1100"/>
                        <a:buFont typeface="Arial"/>
                        <a:buNone/>
                      </a:pPr>
                      <a:r>
                        <a:rPr lang="x-none" sz="1100" u="none" strike="noStrike" cap="none"/>
                        <a:t>Varslere om utøvere av mobbing</a:t>
                      </a:r>
                      <a:endParaRPr sz="1100" u="none" strike="noStrike" cap="none"/>
                    </a:p>
                  </a:txBody>
                  <a:tcPr marL="68575" marR="68575" marT="34300" marB="34300">
                    <a:solidFill>
                      <a:srgbClr val="F1A29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x-none" sz="1100" u="none" strike="noStrike" cap="none"/>
                        <a:t>Mulige utøvere av mobbing</a:t>
                      </a:r>
                      <a:endParaRPr sz="1100" u="none" strike="noStrike" cap="none"/>
                    </a:p>
                  </a:txBody>
                  <a:tcPr marL="68575" marR="68575" marT="34300" marB="34300">
                    <a:solidFill>
                      <a:srgbClr val="AD4C11"/>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x-none" sz="1100" u="none" strike="noStrike" cap="none"/>
                        <a:t>Mulig utsatt for mobbing</a:t>
                      </a:r>
                      <a:endParaRPr sz="1100" u="none" strike="noStrike" cap="none"/>
                    </a:p>
                  </a:txBody>
                  <a:tcPr marL="68575" marR="68575" marT="34300" marB="34300">
                    <a:solidFill>
                      <a:srgbClr val="F4F4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x-none" sz="1100" u="none" strike="noStrike" cap="none"/>
                        <a:t>Varslere om utsatt for mobbing</a:t>
                      </a:r>
                      <a:endParaRPr sz="1100" u="none" strike="noStrike" cap="none"/>
                    </a:p>
                  </a:txBody>
                  <a:tcPr marL="68575" marR="68575" marT="34300" marB="34300"/>
                </a:tc>
                <a:extLst>
                  <a:ext uri="{0D108BD9-81ED-4DB2-BD59-A6C34878D82A}">
                    <a16:rowId xmlns:a16="http://schemas.microsoft.com/office/drawing/2014/main" val="10000"/>
                  </a:ext>
                </a:extLst>
              </a:tr>
              <a:tr h="86867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solidFill>
                            <a:schemeClr val="lt2"/>
                          </a:solidFill>
                        </a:rPr>
                        <a:t>Amir</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lt2"/>
                        </a:solidFill>
                      </a:endParaRPr>
                    </a:p>
                    <a:p>
                      <a:pPr marL="0" marR="0" lvl="0" indent="0" algn="l" rtl="0">
                        <a:lnSpc>
                          <a:spcPct val="100000"/>
                        </a:lnSpc>
                        <a:spcBef>
                          <a:spcPts val="0"/>
                        </a:spcBef>
                        <a:spcAft>
                          <a:spcPts val="0"/>
                        </a:spcAft>
                        <a:buClr>
                          <a:srgbClr val="000000"/>
                        </a:buClr>
                        <a:buSzPts val="1100"/>
                        <a:buFont typeface="Arial"/>
                        <a:buNone/>
                      </a:pPr>
                      <a:r>
                        <a:rPr lang="x-none" sz="1100" u="none" strike="noStrike" cap="none">
                          <a:solidFill>
                            <a:schemeClr val="lt2"/>
                          </a:solidFill>
                        </a:rPr>
                        <a:t>Markus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34300" marB="34300">
                    <a:solidFill>
                      <a:srgbClr val="F1A29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x-none" sz="1100" u="none" strike="noStrike" cap="none">
                          <a:solidFill>
                            <a:schemeClr val="lt2"/>
                          </a:solidFill>
                        </a:rPr>
                        <a:t>Yosef</a:t>
                      </a:r>
                      <a:endParaRPr sz="1100" u="none" strike="noStrike" cap="none">
                        <a:solidFill>
                          <a:schemeClr val="lt2"/>
                        </a:solidFill>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lt2"/>
                        </a:solidFill>
                      </a:endParaRPr>
                    </a:p>
                    <a:p>
                      <a:pPr marL="0" marR="0" lvl="0" indent="0" algn="l" rtl="0">
                        <a:lnSpc>
                          <a:spcPct val="100000"/>
                        </a:lnSpc>
                        <a:spcBef>
                          <a:spcPts val="0"/>
                        </a:spcBef>
                        <a:spcAft>
                          <a:spcPts val="0"/>
                        </a:spcAft>
                        <a:buClr>
                          <a:srgbClr val="000000"/>
                        </a:buClr>
                        <a:buSzPts val="1100"/>
                        <a:buFont typeface="Arial"/>
                        <a:buNone/>
                      </a:pPr>
                      <a:r>
                        <a:rPr lang="x-none" sz="1100" u="none" strike="noStrike" cap="none">
                          <a:solidFill>
                            <a:schemeClr val="lt2"/>
                          </a:solidFill>
                        </a:rPr>
                        <a:t>Mina</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lt2"/>
                        </a:solidFill>
                      </a:endParaRPr>
                    </a:p>
                    <a:p>
                      <a:pPr marL="0" marR="0" lvl="0" indent="0" algn="l" rtl="0">
                        <a:lnSpc>
                          <a:spcPct val="100000"/>
                        </a:lnSpc>
                        <a:spcBef>
                          <a:spcPts val="0"/>
                        </a:spcBef>
                        <a:spcAft>
                          <a:spcPts val="0"/>
                        </a:spcAft>
                        <a:buClr>
                          <a:srgbClr val="000000"/>
                        </a:buClr>
                        <a:buSzPts val="1100"/>
                        <a:buFont typeface="Arial"/>
                        <a:buNone/>
                      </a:pPr>
                      <a:r>
                        <a:rPr lang="x-none" sz="1100" u="none" strike="noStrike" cap="none">
                          <a:solidFill>
                            <a:schemeClr val="lt2"/>
                          </a:solidFill>
                        </a:rPr>
                        <a:t>Samuel</a:t>
                      </a:r>
                      <a:endParaRPr sz="1400" u="none" strike="noStrike" cap="none"/>
                    </a:p>
                  </a:txBody>
                  <a:tcPr marL="68575" marR="68575" marT="34300" marB="34300">
                    <a:solidFill>
                      <a:srgbClr val="AD4C1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Lucas(s)</a:t>
                      </a:r>
                      <a:endParaRPr sz="1400" u="none" strike="noStrike" cap="none"/>
                    </a:p>
                  </a:txBody>
                  <a:tcPr marL="68575" marR="68575" marT="34300" marB="34300">
                    <a:solidFill>
                      <a:srgbClr val="F4F4F4"/>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x-none" sz="1100" u="none" strike="noStrike" cap="none"/>
                        <a:t>Amir</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Filip</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Markus</a:t>
                      </a:r>
                      <a:endParaRPr sz="1400" u="none" strike="noStrike" cap="none"/>
                    </a:p>
                  </a:txBody>
                  <a:tcPr marL="68575" marR="68575" marT="34300" marB="34300"/>
                </a:tc>
                <a:extLst>
                  <a:ext uri="{0D108BD9-81ED-4DB2-BD59-A6C34878D82A}">
                    <a16:rowId xmlns:a16="http://schemas.microsoft.com/office/drawing/2014/main" val="10001"/>
                  </a:ext>
                </a:extLst>
              </a:tr>
              <a:tr h="1028700">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lt2"/>
                        </a:solidFill>
                      </a:endParaRPr>
                    </a:p>
                    <a:p>
                      <a:pPr marL="0" marR="0" lvl="0" indent="0" algn="l" rtl="0">
                        <a:lnSpc>
                          <a:spcPct val="100000"/>
                        </a:lnSpc>
                        <a:spcBef>
                          <a:spcPts val="0"/>
                        </a:spcBef>
                        <a:spcAft>
                          <a:spcPts val="0"/>
                        </a:spcAft>
                        <a:buClr>
                          <a:srgbClr val="000000"/>
                        </a:buClr>
                        <a:buSzPts val="1100"/>
                        <a:buFont typeface="Arial"/>
                        <a:buNone/>
                      </a:pPr>
                      <a:r>
                        <a:rPr lang="x-none" sz="1100" u="none" strike="noStrike" cap="none">
                          <a:solidFill>
                            <a:schemeClr val="lt2"/>
                          </a:solidFill>
                        </a:rPr>
                        <a:t>Amir</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chemeClr val="lt2"/>
                        </a:solidFill>
                      </a:endParaRPr>
                    </a:p>
                    <a:p>
                      <a:pPr marL="0" marR="0" lvl="0" indent="0" algn="l" rtl="0">
                        <a:lnSpc>
                          <a:spcPct val="100000"/>
                        </a:lnSpc>
                        <a:spcBef>
                          <a:spcPts val="0"/>
                        </a:spcBef>
                        <a:spcAft>
                          <a:spcPts val="0"/>
                        </a:spcAft>
                        <a:buClr>
                          <a:srgbClr val="000000"/>
                        </a:buClr>
                        <a:buSzPts val="1100"/>
                        <a:buFont typeface="Arial"/>
                        <a:buNone/>
                      </a:pPr>
                      <a:r>
                        <a:rPr lang="x-none" sz="1100" u="none" strike="noStrike" cap="none">
                          <a:solidFill>
                            <a:schemeClr val="lt2"/>
                          </a:solidFill>
                        </a:rPr>
                        <a:t>Markus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34300" marB="34300">
                    <a:solidFill>
                      <a:srgbClr val="F1A298"/>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p>
                      <a:pPr marL="0" marR="0" lvl="0" indent="0" algn="l" rtl="0">
                        <a:lnSpc>
                          <a:spcPct val="100000"/>
                        </a:lnSpc>
                        <a:spcBef>
                          <a:spcPts val="0"/>
                        </a:spcBef>
                        <a:spcAft>
                          <a:spcPts val="0"/>
                        </a:spcAft>
                        <a:buClr>
                          <a:srgbClr val="000000"/>
                        </a:buClr>
                        <a:buSzPts val="1100"/>
                        <a:buFont typeface="Arial"/>
                        <a:buNone/>
                      </a:pPr>
                      <a:r>
                        <a:rPr lang="x-none" sz="1100" u="none" strike="noStrike" cap="none" dirty="0"/>
                        <a:t>Yosef</a:t>
                      </a:r>
                      <a:endParaRPr sz="1100" u="none" strike="noStrike" cap="none" dirty="0"/>
                    </a:p>
                    <a:p>
                      <a:pPr marL="0" marR="0" lvl="0" indent="0" algn="l" rtl="0">
                        <a:lnSpc>
                          <a:spcPct val="100000"/>
                        </a:lnSpc>
                        <a:spcBef>
                          <a:spcPts val="0"/>
                        </a:spcBef>
                        <a:spcAft>
                          <a:spcPts val="0"/>
                        </a:spcAft>
                        <a:buClr>
                          <a:srgbClr val="000000"/>
                        </a:buClr>
                        <a:buSzPts val="1100"/>
                        <a:buFont typeface="Arial"/>
                        <a:buNone/>
                      </a:pPr>
                      <a:endParaRPr sz="1100" u="none" strike="noStrike" cap="none" dirty="0"/>
                    </a:p>
                    <a:p>
                      <a:pPr marL="0" marR="0" lvl="0" indent="0" algn="l" rtl="0">
                        <a:lnSpc>
                          <a:spcPct val="100000"/>
                        </a:lnSpc>
                        <a:spcBef>
                          <a:spcPts val="0"/>
                        </a:spcBef>
                        <a:spcAft>
                          <a:spcPts val="0"/>
                        </a:spcAft>
                        <a:buClr>
                          <a:srgbClr val="000000"/>
                        </a:buClr>
                        <a:buSzPts val="1100"/>
                        <a:buFont typeface="Arial"/>
                        <a:buNone/>
                      </a:pPr>
                      <a:r>
                        <a:rPr lang="x-none" sz="1100" u="none" strike="noStrike" cap="none" dirty="0"/>
                        <a:t>Mina</a:t>
                      </a:r>
                      <a:endParaRPr sz="1400" u="none" strike="noStrike" cap="none" dirty="0"/>
                    </a:p>
                  </a:txBody>
                  <a:tcPr marL="68575" marR="68575" marT="34300" marB="34300">
                    <a:solidFill>
                      <a:srgbClr val="AD4C1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Sara(s)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34300" marB="34300">
                    <a:solidFill>
                      <a:srgbClr val="F4F4F4"/>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Amir</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Markus</a:t>
                      </a:r>
                      <a:endParaRPr sz="1400" u="none" strike="noStrike" cap="none"/>
                    </a:p>
                  </a:txBody>
                  <a:tcPr marL="68575" marR="68575" marT="34300" marB="34300"/>
                </a:tc>
                <a:extLst>
                  <a:ext uri="{0D108BD9-81ED-4DB2-BD59-A6C34878D82A}">
                    <a16:rowId xmlns:a16="http://schemas.microsoft.com/office/drawing/2014/main" val="10002"/>
                  </a:ext>
                </a:extLst>
              </a:tr>
              <a:tr h="868675">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txBody>
                  <a:tcPr marL="68575" marR="68575" marT="34300" marB="34300">
                    <a:solidFill>
                      <a:srgbClr val="F1A298"/>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x-none" sz="1100" u="none" strike="noStrike" cap="none"/>
                        <a:t>Thea</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Maria</a:t>
                      </a:r>
                      <a:endParaRPr sz="1400" u="none" strike="noStrike" cap="none"/>
                    </a:p>
                  </a:txBody>
                  <a:tcPr marL="68575" marR="68575" marT="34300" marB="34300">
                    <a:solidFill>
                      <a:srgbClr val="AD4C11"/>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p>
                    <a:p>
                      <a:pPr marL="0" marR="0" lvl="0" indent="0" algn="l" rtl="0">
                        <a:lnSpc>
                          <a:spcPct val="100000"/>
                        </a:lnSpc>
                        <a:spcBef>
                          <a:spcPts val="0"/>
                        </a:spcBef>
                        <a:spcAft>
                          <a:spcPts val="0"/>
                        </a:spcAft>
                        <a:buClr>
                          <a:srgbClr val="000000"/>
                        </a:buClr>
                        <a:buSzPts val="1100"/>
                        <a:buFont typeface="Arial"/>
                        <a:buNone/>
                      </a:pPr>
                      <a:r>
                        <a:rPr lang="x-none" sz="1100" u="none" strike="noStrike" cap="none"/>
                        <a:t>Sofia(s)</a:t>
                      </a:r>
                      <a:endParaRPr sz="1400" u="none" strike="noStrike" cap="none"/>
                    </a:p>
                  </a:txBody>
                  <a:tcPr marL="68575" marR="68575" marT="34300" marB="34300">
                    <a:solidFill>
                      <a:srgbClr val="F4F4F4"/>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68575" marR="68575" marT="34300" marB="34300"/>
                </a:tc>
                <a:extLst>
                  <a:ext uri="{0D108BD9-81ED-4DB2-BD59-A6C34878D82A}">
                    <a16:rowId xmlns:a16="http://schemas.microsoft.com/office/drawing/2014/main" val="10003"/>
                  </a:ext>
                </a:extLst>
              </a:tr>
            </a:tbl>
          </a:graphicData>
        </a:graphic>
      </p:graphicFrame>
      <p:sp>
        <p:nvSpPr>
          <p:cNvPr id="380" name="Google Shape;380;p14"/>
          <p:cNvSpPr txBox="1"/>
          <p:nvPr/>
        </p:nvSpPr>
        <p:spPr>
          <a:xfrm>
            <a:off x="529389" y="2282992"/>
            <a:ext cx="619627" cy="226215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r>
              <a:rPr lang="x-none" sz="1050" b="0" i="0" u="none" strike="noStrike" cap="none">
                <a:solidFill>
                  <a:srgbClr val="000000"/>
                </a:solidFill>
                <a:latin typeface="Tahoma"/>
                <a:ea typeface="Tahoma"/>
                <a:cs typeface="Tahoma"/>
                <a:sym typeface="Tahoma"/>
              </a:rPr>
              <a:t>Eks 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r>
              <a:rPr lang="x-none" sz="1050" b="0" i="0" u="none" strike="noStrike" cap="none">
                <a:solidFill>
                  <a:srgbClr val="000000"/>
                </a:solidFill>
                <a:latin typeface="Tahoma"/>
                <a:ea typeface="Tahoma"/>
                <a:cs typeface="Tahoma"/>
                <a:sym typeface="Tahoma"/>
              </a:rPr>
              <a:t>Eks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50"/>
              <a:buFont typeface="Arial"/>
              <a:buNone/>
            </a:pPr>
            <a:r>
              <a:rPr lang="x-none" sz="1050" b="0" i="0" u="none" strike="noStrike" cap="none">
                <a:solidFill>
                  <a:srgbClr val="000000"/>
                </a:solidFill>
                <a:latin typeface="Tahoma"/>
                <a:ea typeface="Tahoma"/>
                <a:cs typeface="Tahoma"/>
                <a:sym typeface="Tahoma"/>
              </a:rPr>
              <a:t>Eks 3</a:t>
            </a:r>
            <a:endParaRPr sz="1400" b="0" i="0" u="none" strike="noStrike" cap="none">
              <a:solidFill>
                <a:srgbClr val="000000"/>
              </a:solidFill>
              <a:latin typeface="Arial"/>
              <a:ea typeface="Arial"/>
              <a:cs typeface="Arial"/>
              <a:sym typeface="Arial"/>
            </a:endParaRPr>
          </a:p>
        </p:txBody>
      </p:sp>
      <p:sp>
        <p:nvSpPr>
          <p:cNvPr id="381" name="Google Shape;381;p14"/>
          <p:cNvSpPr txBox="1"/>
          <p:nvPr/>
        </p:nvSpPr>
        <p:spPr>
          <a:xfrm>
            <a:off x="391027" y="1188119"/>
            <a:ext cx="5672890"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x-none" sz="2100" b="1" i="0" u="none" strike="noStrike" cap="none">
                <a:solidFill>
                  <a:srgbClr val="2A5010"/>
                </a:solidFill>
                <a:latin typeface="Tahoma"/>
                <a:ea typeface="Tahoma"/>
                <a:cs typeface="Tahoma"/>
                <a:sym typeface="Tahoma"/>
              </a:rPr>
              <a:t>Innledende analyse</a:t>
            </a:r>
            <a:endParaRPr sz="1400" b="0" i="0" u="none" strike="noStrike" cap="none">
              <a:solidFill>
                <a:srgbClr val="000000"/>
              </a:solidFill>
              <a:latin typeface="Arial"/>
              <a:ea typeface="Arial"/>
              <a:cs typeface="Arial"/>
              <a:sym typeface="Arial"/>
            </a:endParaRPr>
          </a:p>
        </p:txBody>
      </p:sp>
      <p:cxnSp>
        <p:nvCxnSpPr>
          <p:cNvPr id="382" name="Google Shape;382;p14"/>
          <p:cNvCxnSpPr/>
          <p:nvPr/>
        </p:nvCxnSpPr>
        <p:spPr>
          <a:xfrm flipH="1">
            <a:off x="5564606" y="2282992"/>
            <a:ext cx="1173078" cy="324853"/>
          </a:xfrm>
          <a:prstGeom prst="straightConnector1">
            <a:avLst/>
          </a:prstGeom>
          <a:noFill/>
          <a:ln w="9525" cap="flat" cmpd="sng">
            <a:solidFill>
              <a:srgbClr val="FF0000"/>
            </a:solidFill>
            <a:prstDash val="solid"/>
            <a:round/>
            <a:headEnd type="none" w="sm" len="sm"/>
            <a:tailEnd type="triangle" w="med" len="med"/>
          </a:ln>
        </p:spPr>
      </p:cxnSp>
      <p:cxnSp>
        <p:nvCxnSpPr>
          <p:cNvPr id="383" name="Google Shape;383;p14"/>
          <p:cNvCxnSpPr/>
          <p:nvPr/>
        </p:nvCxnSpPr>
        <p:spPr>
          <a:xfrm rot="10800000">
            <a:off x="5564606" y="2698082"/>
            <a:ext cx="1173079" cy="0"/>
          </a:xfrm>
          <a:prstGeom prst="straightConnector1">
            <a:avLst/>
          </a:prstGeom>
          <a:noFill/>
          <a:ln w="9525" cap="flat" cmpd="sng">
            <a:solidFill>
              <a:srgbClr val="FF0000"/>
            </a:solidFill>
            <a:prstDash val="solid"/>
            <a:round/>
            <a:headEnd type="none" w="sm" len="sm"/>
            <a:tailEnd type="triangle" w="med" len="med"/>
          </a:ln>
        </p:spPr>
      </p:cxnSp>
      <p:cxnSp>
        <p:nvCxnSpPr>
          <p:cNvPr id="384" name="Google Shape;384;p14"/>
          <p:cNvCxnSpPr/>
          <p:nvPr/>
        </p:nvCxnSpPr>
        <p:spPr>
          <a:xfrm rot="10800000">
            <a:off x="5564606" y="2788318"/>
            <a:ext cx="1173079" cy="282743"/>
          </a:xfrm>
          <a:prstGeom prst="straightConnector1">
            <a:avLst/>
          </a:prstGeom>
          <a:noFill/>
          <a:ln w="9525" cap="flat" cmpd="sng">
            <a:solidFill>
              <a:srgbClr val="FF0000"/>
            </a:solidFill>
            <a:prstDash val="solid"/>
            <a:round/>
            <a:headEnd type="none" w="sm" len="sm"/>
            <a:tailEnd type="triangle" w="med" len="med"/>
          </a:ln>
        </p:spPr>
      </p:cxnSp>
      <p:cxnSp>
        <p:nvCxnSpPr>
          <p:cNvPr id="385" name="Google Shape;385;p14"/>
          <p:cNvCxnSpPr/>
          <p:nvPr/>
        </p:nvCxnSpPr>
        <p:spPr>
          <a:xfrm rot="10800000">
            <a:off x="5540542" y="3412473"/>
            <a:ext cx="1221206" cy="214992"/>
          </a:xfrm>
          <a:prstGeom prst="straightConnector1">
            <a:avLst/>
          </a:prstGeom>
          <a:noFill/>
          <a:ln w="9525" cap="flat" cmpd="sng">
            <a:solidFill>
              <a:srgbClr val="93DF5F"/>
            </a:solidFill>
            <a:prstDash val="solid"/>
            <a:round/>
            <a:headEnd type="none" w="sm" len="sm"/>
            <a:tailEnd type="triangle" w="med" len="med"/>
          </a:ln>
        </p:spPr>
      </p:cxnSp>
      <p:cxnSp>
        <p:nvCxnSpPr>
          <p:cNvPr id="386" name="Google Shape;386;p14"/>
          <p:cNvCxnSpPr/>
          <p:nvPr/>
        </p:nvCxnSpPr>
        <p:spPr>
          <a:xfrm flipH="1">
            <a:off x="5564606" y="3211705"/>
            <a:ext cx="1221206" cy="161090"/>
          </a:xfrm>
          <a:prstGeom prst="straightConnector1">
            <a:avLst/>
          </a:prstGeom>
          <a:noFill/>
          <a:ln w="9525" cap="flat" cmpd="sng">
            <a:solidFill>
              <a:srgbClr val="93DF5F"/>
            </a:solidFill>
            <a:prstDash val="solid"/>
            <a:round/>
            <a:headEnd type="none" w="sm" len="sm"/>
            <a:tailEnd type="triangle" w="med" len="med"/>
          </a:ln>
        </p:spPr>
      </p:cxnSp>
      <p:cxnSp>
        <p:nvCxnSpPr>
          <p:cNvPr id="387" name="Google Shape;387;p14"/>
          <p:cNvCxnSpPr/>
          <p:nvPr/>
        </p:nvCxnSpPr>
        <p:spPr>
          <a:xfrm rot="10800000">
            <a:off x="3642561" y="4192079"/>
            <a:ext cx="1332497" cy="353071"/>
          </a:xfrm>
          <a:prstGeom prst="straightConnector1">
            <a:avLst/>
          </a:prstGeom>
          <a:noFill/>
          <a:ln w="9525" cap="flat" cmpd="sng">
            <a:solidFill>
              <a:schemeClr val="dk2"/>
            </a:solidFill>
            <a:prstDash val="solid"/>
            <a:round/>
            <a:headEnd type="none" w="sm" len="sm"/>
            <a:tailEnd type="triangle" w="med" len="med"/>
          </a:ln>
        </p:spPr>
      </p:cxnSp>
      <p:cxnSp>
        <p:nvCxnSpPr>
          <p:cNvPr id="388" name="Google Shape;388;p14"/>
          <p:cNvCxnSpPr/>
          <p:nvPr/>
        </p:nvCxnSpPr>
        <p:spPr>
          <a:xfrm flipH="1">
            <a:off x="3674145" y="4448087"/>
            <a:ext cx="1275346" cy="1"/>
          </a:xfrm>
          <a:prstGeom prst="straightConnector1">
            <a:avLst/>
          </a:prstGeom>
          <a:noFill/>
          <a:ln w="9525" cap="flat" cmpd="sng">
            <a:solidFill>
              <a:schemeClr val="dk2"/>
            </a:solidFill>
            <a:prstDash val="solid"/>
            <a:round/>
            <a:headEnd type="none" w="sm" len="sm"/>
            <a:tailEnd type="triangle" w="med" len="med"/>
          </a:ln>
        </p:spPr>
      </p:cxnSp>
      <p:cxnSp>
        <p:nvCxnSpPr>
          <p:cNvPr id="389" name="Google Shape;389;p14"/>
          <p:cNvCxnSpPr/>
          <p:nvPr/>
        </p:nvCxnSpPr>
        <p:spPr>
          <a:xfrm rot="10800000">
            <a:off x="3522245" y="3276149"/>
            <a:ext cx="1404687" cy="161090"/>
          </a:xfrm>
          <a:prstGeom prst="straightConnector1">
            <a:avLst/>
          </a:prstGeom>
          <a:noFill/>
          <a:ln w="9525" cap="flat" cmpd="sng">
            <a:solidFill>
              <a:schemeClr val="dk2"/>
            </a:solidFill>
            <a:prstDash val="solid"/>
            <a:round/>
            <a:headEnd type="none" w="sm" len="sm"/>
            <a:tailEnd type="triangle" w="med" len="med"/>
          </a:ln>
        </p:spPr>
      </p:cxnSp>
      <p:cxnSp>
        <p:nvCxnSpPr>
          <p:cNvPr id="390" name="Google Shape;390;p14"/>
          <p:cNvCxnSpPr/>
          <p:nvPr/>
        </p:nvCxnSpPr>
        <p:spPr>
          <a:xfrm flipH="1">
            <a:off x="3459081" y="3470272"/>
            <a:ext cx="1404687" cy="157193"/>
          </a:xfrm>
          <a:prstGeom prst="straightConnector1">
            <a:avLst/>
          </a:prstGeom>
          <a:noFill/>
          <a:ln w="9525" cap="flat" cmpd="sng">
            <a:solidFill>
              <a:schemeClr val="dk2"/>
            </a:solidFill>
            <a:prstDash val="solid"/>
            <a:round/>
            <a:headEnd type="none" w="sm" len="sm"/>
            <a:tailEnd type="triangle" w="med" len="med"/>
          </a:ln>
        </p:spPr>
      </p:cxnSp>
      <p:cxnSp>
        <p:nvCxnSpPr>
          <p:cNvPr id="391" name="Google Shape;391;p14"/>
          <p:cNvCxnSpPr/>
          <p:nvPr/>
        </p:nvCxnSpPr>
        <p:spPr>
          <a:xfrm rot="10800000">
            <a:off x="3570372" y="2273186"/>
            <a:ext cx="1379119" cy="343019"/>
          </a:xfrm>
          <a:prstGeom prst="straightConnector1">
            <a:avLst/>
          </a:prstGeom>
          <a:noFill/>
          <a:ln w="9525" cap="flat" cmpd="sng">
            <a:solidFill>
              <a:srgbClr val="FF0000"/>
            </a:solidFill>
            <a:prstDash val="solid"/>
            <a:round/>
            <a:headEnd type="none" w="sm" len="sm"/>
            <a:tailEnd type="triangle" w="med" len="med"/>
          </a:ln>
        </p:spPr>
      </p:cxnSp>
      <p:cxnSp>
        <p:nvCxnSpPr>
          <p:cNvPr id="392" name="Google Shape;392;p14"/>
          <p:cNvCxnSpPr/>
          <p:nvPr/>
        </p:nvCxnSpPr>
        <p:spPr>
          <a:xfrm flipH="1">
            <a:off x="3538784" y="2515808"/>
            <a:ext cx="1368592" cy="17396"/>
          </a:xfrm>
          <a:prstGeom prst="straightConnector1">
            <a:avLst/>
          </a:prstGeom>
          <a:noFill/>
          <a:ln w="9525" cap="flat" cmpd="sng">
            <a:solidFill>
              <a:srgbClr val="FF0000"/>
            </a:solidFill>
            <a:prstDash val="solid"/>
            <a:round/>
            <a:headEnd type="none" w="sm" len="sm"/>
            <a:tailEnd type="triangle" w="med" len="med"/>
          </a:ln>
        </p:spPr>
      </p:cxnSp>
      <p:cxnSp>
        <p:nvCxnSpPr>
          <p:cNvPr id="393" name="Google Shape;393;p14"/>
          <p:cNvCxnSpPr/>
          <p:nvPr/>
        </p:nvCxnSpPr>
        <p:spPr>
          <a:xfrm flipH="1">
            <a:off x="3780924" y="2590687"/>
            <a:ext cx="1215189" cy="311352"/>
          </a:xfrm>
          <a:prstGeom prst="straightConnector1">
            <a:avLst/>
          </a:prstGeom>
          <a:noFill/>
          <a:ln w="9525" cap="flat" cmpd="sng">
            <a:solidFill>
              <a:srgbClr val="FF0000"/>
            </a:solidFill>
            <a:prstDash val="solid"/>
            <a:round/>
            <a:headEnd type="none" w="sm" len="sm"/>
            <a:tailEnd type="triangle" w="med" len="med"/>
          </a:ln>
        </p:spPr>
      </p:cxnSp>
      <p:cxnSp>
        <p:nvCxnSpPr>
          <p:cNvPr id="394" name="Google Shape;394;p14"/>
          <p:cNvCxnSpPr/>
          <p:nvPr/>
        </p:nvCxnSpPr>
        <p:spPr>
          <a:xfrm rot="10800000" flipH="1">
            <a:off x="1958140" y="2273187"/>
            <a:ext cx="1188119" cy="631056"/>
          </a:xfrm>
          <a:prstGeom prst="straightConnector1">
            <a:avLst/>
          </a:prstGeom>
          <a:noFill/>
          <a:ln w="9525" cap="flat" cmpd="sng">
            <a:solidFill>
              <a:srgbClr val="FF0000"/>
            </a:solidFill>
            <a:prstDash val="solid"/>
            <a:round/>
            <a:headEnd type="none" w="sm" len="sm"/>
            <a:tailEnd type="triangle" w="med" len="med"/>
          </a:ln>
        </p:spPr>
      </p:cxnSp>
      <p:cxnSp>
        <p:nvCxnSpPr>
          <p:cNvPr id="395" name="Google Shape;395;p14"/>
          <p:cNvCxnSpPr/>
          <p:nvPr/>
        </p:nvCxnSpPr>
        <p:spPr>
          <a:xfrm>
            <a:off x="1762627" y="2501709"/>
            <a:ext cx="1383632" cy="189376"/>
          </a:xfrm>
          <a:prstGeom prst="straightConnector1">
            <a:avLst/>
          </a:prstGeom>
          <a:noFill/>
          <a:ln w="9525" cap="flat" cmpd="sng">
            <a:solidFill>
              <a:srgbClr val="FF0000"/>
            </a:solidFill>
            <a:prstDash val="solid"/>
            <a:round/>
            <a:headEnd type="none" w="sm" len="sm"/>
            <a:tailEnd type="triangle" w="med" len="med"/>
          </a:ln>
        </p:spPr>
      </p:cxnSp>
      <p:cxnSp>
        <p:nvCxnSpPr>
          <p:cNvPr id="396" name="Google Shape;396;p14"/>
          <p:cNvCxnSpPr/>
          <p:nvPr/>
        </p:nvCxnSpPr>
        <p:spPr>
          <a:xfrm rot="10800000" flipH="1">
            <a:off x="1779168" y="2282992"/>
            <a:ext cx="1222711" cy="104495"/>
          </a:xfrm>
          <a:prstGeom prst="straightConnector1">
            <a:avLst/>
          </a:prstGeom>
          <a:noFill/>
          <a:ln w="9525" cap="flat" cmpd="sng">
            <a:solidFill>
              <a:srgbClr val="FF0000"/>
            </a:solidFill>
            <a:prstDash val="solid"/>
            <a:round/>
            <a:headEnd type="none" w="sm" len="sm"/>
            <a:tailEnd type="triangle" w="med" len="med"/>
          </a:ln>
        </p:spPr>
      </p:cxnSp>
      <p:cxnSp>
        <p:nvCxnSpPr>
          <p:cNvPr id="397" name="Google Shape;397;p14"/>
          <p:cNvCxnSpPr>
            <a:cxnSpLocks/>
          </p:cNvCxnSpPr>
          <p:nvPr/>
        </p:nvCxnSpPr>
        <p:spPr>
          <a:xfrm>
            <a:off x="1720504" y="3276149"/>
            <a:ext cx="1281375" cy="65593"/>
          </a:xfrm>
          <a:prstGeom prst="straightConnector1">
            <a:avLst/>
          </a:prstGeom>
          <a:noFill/>
          <a:ln w="9525" cap="flat" cmpd="sng">
            <a:solidFill>
              <a:schemeClr val="dk2"/>
            </a:solidFill>
            <a:prstDash val="solid"/>
            <a:round/>
            <a:headEnd type="none" w="sm" len="sm"/>
            <a:tailEnd type="triangle" w="med" len="med"/>
          </a:ln>
        </p:spPr>
      </p:cxnSp>
      <p:cxnSp>
        <p:nvCxnSpPr>
          <p:cNvPr id="399" name="Google Shape;399;p14"/>
          <p:cNvCxnSpPr>
            <a:cxnSpLocks/>
          </p:cNvCxnSpPr>
          <p:nvPr/>
        </p:nvCxnSpPr>
        <p:spPr>
          <a:xfrm>
            <a:off x="1779169" y="3632466"/>
            <a:ext cx="1367089" cy="1038"/>
          </a:xfrm>
          <a:prstGeom prst="straightConnector1">
            <a:avLst/>
          </a:prstGeom>
          <a:noFill/>
          <a:ln w="9525" cap="flat" cmpd="sng">
            <a:solidFill>
              <a:schemeClr val="dk2"/>
            </a:solidFill>
            <a:prstDash val="solid"/>
            <a:round/>
            <a:headEnd type="none" w="sm" len="sm"/>
            <a:tailEnd type="triangle" w="med" len="med"/>
          </a:ln>
        </p:spPr>
      </p:cxnSp>
      <p:sp>
        <p:nvSpPr>
          <p:cNvPr id="400" name="Google Shape;400;p14"/>
          <p:cNvSpPr/>
          <p:nvPr/>
        </p:nvSpPr>
        <p:spPr>
          <a:xfrm>
            <a:off x="4812632" y="2273187"/>
            <a:ext cx="751975" cy="797875"/>
          </a:xfrm>
          <a:prstGeom prst="ellipse">
            <a:avLst/>
          </a:prstGeom>
          <a:noFill/>
          <a:ln w="381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1" name="Google Shape;401;p14"/>
          <p:cNvSpPr/>
          <p:nvPr/>
        </p:nvSpPr>
        <p:spPr>
          <a:xfrm>
            <a:off x="6488026" y="1853443"/>
            <a:ext cx="911396" cy="1640492"/>
          </a:xfrm>
          <a:prstGeom prst="ellipse">
            <a:avLst/>
          </a:prstGeom>
          <a:noFill/>
          <a:ln w="381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2" name="Google Shape;402;p14"/>
          <p:cNvSpPr/>
          <p:nvPr/>
        </p:nvSpPr>
        <p:spPr>
          <a:xfrm>
            <a:off x="1225715" y="1853443"/>
            <a:ext cx="751975" cy="1398092"/>
          </a:xfrm>
          <a:prstGeom prst="ellipse">
            <a:avLst/>
          </a:prstGeom>
          <a:noFill/>
          <a:ln w="381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3"/>
          <p:cNvSpPr txBox="1">
            <a:spLocks noGrp="1"/>
          </p:cNvSpPr>
          <p:nvPr>
            <p:ph type="title"/>
          </p:nvPr>
        </p:nvSpPr>
        <p:spPr>
          <a:xfrm>
            <a:off x="1252855" y="879895"/>
            <a:ext cx="6019214" cy="69295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x-none"/>
              <a:t>Dialogisk samtale 1  (6 min)</a:t>
            </a:r>
            <a:endParaRPr/>
          </a:p>
        </p:txBody>
      </p:sp>
      <p:sp>
        <p:nvSpPr>
          <p:cNvPr id="409" name="Google Shape;409;p53"/>
          <p:cNvSpPr txBox="1">
            <a:spLocks noGrp="1"/>
          </p:cNvSpPr>
          <p:nvPr>
            <p:ph type="body" idx="1"/>
          </p:nvPr>
        </p:nvSpPr>
        <p:spPr>
          <a:xfrm>
            <a:off x="1252537" y="1938338"/>
            <a:ext cx="6019531" cy="3953503"/>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1000"/>
              </a:spcBef>
              <a:spcAft>
                <a:spcPts val="0"/>
              </a:spcAft>
              <a:buClr>
                <a:schemeClr val="accent1"/>
              </a:buClr>
              <a:buSzPts val="2340"/>
              <a:buFont typeface="Noto Sans Symbols"/>
              <a:buNone/>
            </a:pPr>
            <a:endParaRPr/>
          </a:p>
          <a:p>
            <a:pPr marL="457200" lvl="0" indent="-377190" algn="l" rtl="0">
              <a:lnSpc>
                <a:spcPct val="100000"/>
              </a:lnSpc>
              <a:spcBef>
                <a:spcPts val="1000"/>
              </a:spcBef>
              <a:spcAft>
                <a:spcPts val="0"/>
              </a:spcAft>
              <a:buClr>
                <a:schemeClr val="accent1"/>
              </a:buClr>
              <a:buSzPts val="2340"/>
              <a:buFont typeface="Noto Sans Symbols"/>
              <a:buChar char="▪"/>
            </a:pPr>
            <a:r>
              <a:rPr lang="x-none" u="sng">
                <a:solidFill>
                  <a:schemeClr val="hlink"/>
                </a:solidFill>
                <a:hlinkClick r:id="rId3"/>
              </a:rPr>
              <a:t>https://vimeo.com/639465499/9e44ef4f66</a:t>
            </a:r>
            <a:endParaRPr/>
          </a:p>
          <a:p>
            <a:pPr marL="457200" lvl="0" indent="-228600" algn="l" rtl="0">
              <a:lnSpc>
                <a:spcPct val="100000"/>
              </a:lnSpc>
              <a:spcBef>
                <a:spcPts val="1000"/>
              </a:spcBef>
              <a:spcAft>
                <a:spcPts val="0"/>
              </a:spcAft>
              <a:buClr>
                <a:schemeClr val="accent1"/>
              </a:buClr>
              <a:buSzPts val="2340"/>
              <a:buFont typeface="Noto Sans Symbols"/>
              <a:buNone/>
            </a:pPr>
            <a:endParaRPr/>
          </a:p>
          <a:p>
            <a:pPr marL="457200" lvl="0" indent="-377190" algn="l" rtl="0">
              <a:lnSpc>
                <a:spcPct val="100000"/>
              </a:lnSpc>
              <a:spcBef>
                <a:spcPts val="1000"/>
              </a:spcBef>
              <a:spcAft>
                <a:spcPts val="0"/>
              </a:spcAft>
              <a:buClr>
                <a:schemeClr val="accent1"/>
              </a:buClr>
              <a:buSzPts val="2340"/>
              <a:buFont typeface="Noto Sans Symbols"/>
              <a:buChar char="▪"/>
            </a:pPr>
            <a:r>
              <a:rPr lang="x-none"/>
              <a:t>Hva er bra med denne samtalen, hva lykkes læreren med her?</a:t>
            </a:r>
            <a:endParaRPr/>
          </a:p>
          <a:p>
            <a:pPr marL="80010" lvl="0" indent="0" algn="l" rtl="0">
              <a:lnSpc>
                <a:spcPct val="100000"/>
              </a:lnSpc>
              <a:spcBef>
                <a:spcPts val="1000"/>
              </a:spcBef>
              <a:spcAft>
                <a:spcPts val="0"/>
              </a:spcAft>
              <a:buSzPts val="2340"/>
              <a:buNone/>
            </a:pPr>
            <a:endParaRPr/>
          </a:p>
        </p:txBody>
      </p:sp>
      <p:sp>
        <p:nvSpPr>
          <p:cNvPr id="410" name="Google Shape;410;p53"/>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6"/>
          <p:cNvSpPr txBox="1">
            <a:spLocks noGrp="1"/>
          </p:cNvSpPr>
          <p:nvPr>
            <p:ph type="title"/>
          </p:nvPr>
        </p:nvSpPr>
        <p:spPr>
          <a:xfrm>
            <a:off x="1252855" y="879895"/>
            <a:ext cx="6019214" cy="69295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x-none">
                <a:solidFill>
                  <a:schemeClr val="dk1"/>
                </a:solidFill>
              </a:rPr>
              <a:t>Samtale med den som er utsatt</a:t>
            </a:r>
            <a:endParaRPr>
              <a:solidFill>
                <a:schemeClr val="dk1"/>
              </a:solidFill>
            </a:endParaRPr>
          </a:p>
        </p:txBody>
      </p:sp>
      <p:grpSp>
        <p:nvGrpSpPr>
          <p:cNvPr id="417" name="Google Shape;417;p16"/>
          <p:cNvGrpSpPr/>
          <p:nvPr/>
        </p:nvGrpSpPr>
        <p:grpSpPr>
          <a:xfrm>
            <a:off x="889943" y="1856557"/>
            <a:ext cx="7111160" cy="4064000"/>
            <a:chOff x="2252" y="0"/>
            <a:chExt cx="7111160" cy="4064000"/>
          </a:xfrm>
        </p:grpSpPr>
        <p:sp>
          <p:nvSpPr>
            <p:cNvPr id="418" name="Google Shape;418;p16"/>
            <p:cNvSpPr/>
            <p:nvPr/>
          </p:nvSpPr>
          <p:spPr>
            <a:xfrm>
              <a:off x="533674" y="0"/>
              <a:ext cx="6048316" cy="4064000"/>
            </a:xfrm>
            <a:prstGeom prst="rightArrow">
              <a:avLst>
                <a:gd name="adj1" fmla="val 50000"/>
                <a:gd name="adj2" fmla="val 50000"/>
              </a:avLst>
            </a:prstGeom>
            <a:solidFill>
              <a:srgbClr val="DB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6"/>
            <p:cNvSpPr/>
            <p:nvPr/>
          </p:nvSpPr>
          <p:spPr>
            <a:xfrm>
              <a:off x="2252" y="1219199"/>
              <a:ext cx="1324252"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6"/>
            <p:cNvSpPr txBox="1"/>
            <p:nvPr/>
          </p:nvSpPr>
          <p:spPr>
            <a:xfrm>
              <a:off x="66897" y="1283844"/>
              <a:ext cx="1194962" cy="149631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x-none" sz="1700" b="0" i="0" u="none" strike="noStrike" cap="none">
                  <a:solidFill>
                    <a:schemeClr val="lt1"/>
                  </a:solidFill>
                  <a:latin typeface="Arial"/>
                  <a:ea typeface="Arial"/>
                  <a:cs typeface="Arial"/>
                  <a:sym typeface="Arial"/>
                </a:rPr>
                <a:t>Bekrefte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95"/>
                </a:spcBef>
                <a:spcAft>
                  <a:spcPts val="0"/>
                </a:spcAft>
                <a:buClr>
                  <a:srgbClr val="000000"/>
                </a:buClr>
                <a:buSzPts val="1700"/>
                <a:buFont typeface="Arial"/>
                <a:buNone/>
              </a:pPr>
              <a:r>
                <a:rPr lang="x-none" sz="1700" b="0" i="0" u="none" strike="noStrike" cap="none">
                  <a:solidFill>
                    <a:schemeClr val="lt1"/>
                  </a:solidFill>
                  <a:latin typeface="Arial"/>
                  <a:ea typeface="Arial"/>
                  <a:cs typeface="Arial"/>
                  <a:sym typeface="Arial"/>
                </a:rPr>
                <a:t>mobbing</a:t>
              </a:r>
              <a:endParaRPr sz="1400" b="0" i="0" u="none" strike="noStrike" cap="none">
                <a:solidFill>
                  <a:srgbClr val="000000"/>
                </a:solidFill>
                <a:latin typeface="Arial"/>
                <a:ea typeface="Arial"/>
                <a:cs typeface="Arial"/>
                <a:sym typeface="Arial"/>
              </a:endParaRPr>
            </a:p>
          </p:txBody>
        </p:sp>
        <p:sp>
          <p:nvSpPr>
            <p:cNvPr id="421" name="Google Shape;421;p16"/>
            <p:cNvSpPr/>
            <p:nvPr/>
          </p:nvSpPr>
          <p:spPr>
            <a:xfrm>
              <a:off x="1448979" y="1219199"/>
              <a:ext cx="1324252"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6"/>
            <p:cNvSpPr txBox="1"/>
            <p:nvPr/>
          </p:nvSpPr>
          <p:spPr>
            <a:xfrm>
              <a:off x="1513624" y="1283844"/>
              <a:ext cx="1194962" cy="149631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x-none" sz="1700" b="0" i="0" u="none" strike="noStrike" cap="none">
                  <a:solidFill>
                    <a:schemeClr val="lt1"/>
                  </a:solidFill>
                  <a:latin typeface="Arial"/>
                  <a:ea typeface="Arial"/>
                  <a:cs typeface="Arial"/>
                  <a:sym typeface="Arial"/>
                </a:rPr>
                <a:t>Støtte</a:t>
              </a:r>
              <a:endParaRPr sz="1400" b="0" i="0" u="none" strike="noStrike" cap="none">
                <a:solidFill>
                  <a:srgbClr val="000000"/>
                </a:solidFill>
                <a:latin typeface="Arial"/>
                <a:ea typeface="Arial"/>
                <a:cs typeface="Arial"/>
                <a:sym typeface="Arial"/>
              </a:endParaRPr>
            </a:p>
          </p:txBody>
        </p:sp>
        <p:sp>
          <p:nvSpPr>
            <p:cNvPr id="423" name="Google Shape;423;p16"/>
            <p:cNvSpPr/>
            <p:nvPr/>
          </p:nvSpPr>
          <p:spPr>
            <a:xfrm>
              <a:off x="2895706" y="1219199"/>
              <a:ext cx="1324252"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6"/>
            <p:cNvSpPr txBox="1"/>
            <p:nvPr/>
          </p:nvSpPr>
          <p:spPr>
            <a:xfrm>
              <a:off x="2960351" y="1283844"/>
              <a:ext cx="1194962" cy="149631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x-none" sz="1700" b="0" i="0" u="none" strike="noStrike" cap="none">
                  <a:solidFill>
                    <a:schemeClr val="lt1"/>
                  </a:solidFill>
                  <a:latin typeface="Arial"/>
                  <a:ea typeface="Arial"/>
                  <a:cs typeface="Arial"/>
                  <a:sym typeface="Arial"/>
                </a:rPr>
                <a:t>Lytte</a:t>
              </a:r>
              <a:endParaRPr sz="1400" b="0" i="0" u="none" strike="noStrike" cap="none">
                <a:solidFill>
                  <a:srgbClr val="000000"/>
                </a:solidFill>
                <a:latin typeface="Arial"/>
                <a:ea typeface="Arial"/>
                <a:cs typeface="Arial"/>
                <a:sym typeface="Arial"/>
              </a:endParaRPr>
            </a:p>
          </p:txBody>
        </p:sp>
        <p:sp>
          <p:nvSpPr>
            <p:cNvPr id="425" name="Google Shape;425;p16"/>
            <p:cNvSpPr/>
            <p:nvPr/>
          </p:nvSpPr>
          <p:spPr>
            <a:xfrm>
              <a:off x="4342433" y="1219199"/>
              <a:ext cx="1324252"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6"/>
            <p:cNvSpPr txBox="1"/>
            <p:nvPr/>
          </p:nvSpPr>
          <p:spPr>
            <a:xfrm>
              <a:off x="4407078" y="1283844"/>
              <a:ext cx="1194962" cy="149631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x-none" sz="1700" b="0" i="0" u="none" strike="noStrike" cap="none">
                  <a:solidFill>
                    <a:schemeClr val="lt1"/>
                  </a:solidFill>
                  <a:latin typeface="Arial"/>
                  <a:ea typeface="Arial"/>
                  <a:cs typeface="Arial"/>
                  <a:sym typeface="Arial"/>
                </a:rPr>
                <a:t>Forespeile</a:t>
              </a:r>
              <a:endParaRPr sz="1400" b="0" i="0" u="none" strike="noStrike" cap="none">
                <a:solidFill>
                  <a:srgbClr val="000000"/>
                </a:solidFill>
                <a:latin typeface="Arial"/>
                <a:ea typeface="Arial"/>
                <a:cs typeface="Arial"/>
                <a:sym typeface="Arial"/>
              </a:endParaRPr>
            </a:p>
          </p:txBody>
        </p:sp>
        <p:sp>
          <p:nvSpPr>
            <p:cNvPr id="427" name="Google Shape;427;p16"/>
            <p:cNvSpPr/>
            <p:nvPr/>
          </p:nvSpPr>
          <p:spPr>
            <a:xfrm>
              <a:off x="5789160" y="1219199"/>
              <a:ext cx="1324252"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6"/>
            <p:cNvSpPr txBox="1"/>
            <p:nvPr/>
          </p:nvSpPr>
          <p:spPr>
            <a:xfrm>
              <a:off x="5853805" y="1283844"/>
              <a:ext cx="1194962" cy="149631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x-none" sz="1700" b="0" i="0" u="none" strike="noStrike" cap="none">
                  <a:solidFill>
                    <a:schemeClr val="lt1"/>
                  </a:solidFill>
                  <a:latin typeface="Arial"/>
                  <a:ea typeface="Arial"/>
                  <a:cs typeface="Arial"/>
                  <a:sym typeface="Arial"/>
                </a:rPr>
                <a:t>Ny avtale</a:t>
              </a:r>
              <a:endParaRPr sz="1400" b="0" i="0" u="none" strike="noStrike" cap="none">
                <a:solidFill>
                  <a:srgbClr val="000000"/>
                </a:solidFill>
                <a:latin typeface="Arial"/>
                <a:ea typeface="Arial"/>
                <a:cs typeface="Arial"/>
                <a:sym typeface="Arial"/>
              </a:endParaRPr>
            </a:p>
          </p:txBody>
        </p:sp>
      </p:grpSp>
      <p:sp>
        <p:nvSpPr>
          <p:cNvPr id="429" name="Google Shape;429;p16"/>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4"/>
          <p:cNvSpPr txBox="1">
            <a:spLocks noGrp="1"/>
          </p:cNvSpPr>
          <p:nvPr>
            <p:ph type="title"/>
          </p:nvPr>
        </p:nvSpPr>
        <p:spPr>
          <a:xfrm>
            <a:off x="1252855" y="879895"/>
            <a:ext cx="6019214" cy="69295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x-none"/>
              <a:t>Dialogisk samtale 2 (8 min)</a:t>
            </a:r>
            <a:endParaRPr/>
          </a:p>
        </p:txBody>
      </p:sp>
      <p:sp>
        <p:nvSpPr>
          <p:cNvPr id="435" name="Google Shape;435;p54"/>
          <p:cNvSpPr txBox="1">
            <a:spLocks noGrp="1"/>
          </p:cNvSpPr>
          <p:nvPr>
            <p:ph type="body" idx="1"/>
          </p:nvPr>
        </p:nvSpPr>
        <p:spPr>
          <a:xfrm>
            <a:off x="1252537" y="1938338"/>
            <a:ext cx="6019531" cy="3953503"/>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1000"/>
              </a:spcBef>
              <a:spcAft>
                <a:spcPts val="0"/>
              </a:spcAft>
              <a:buClr>
                <a:schemeClr val="accent1"/>
              </a:buClr>
              <a:buSzPts val="2340"/>
              <a:buFont typeface="Noto Sans Symbols"/>
              <a:buNone/>
            </a:pPr>
            <a:endParaRPr/>
          </a:p>
          <a:p>
            <a:pPr marL="457200" lvl="0" indent="-377190" algn="l" rtl="0">
              <a:lnSpc>
                <a:spcPct val="100000"/>
              </a:lnSpc>
              <a:spcBef>
                <a:spcPts val="1000"/>
              </a:spcBef>
              <a:spcAft>
                <a:spcPts val="0"/>
              </a:spcAft>
              <a:buClr>
                <a:schemeClr val="accent1"/>
              </a:buClr>
              <a:buSzPts val="2340"/>
              <a:buFont typeface="Noto Sans Symbols"/>
              <a:buChar char="▪"/>
            </a:pPr>
            <a:r>
              <a:rPr lang="x-none" u="sng">
                <a:solidFill>
                  <a:schemeClr val="hlink"/>
                </a:solidFill>
                <a:hlinkClick r:id="rId3"/>
              </a:rPr>
              <a:t>https://vimeo.com/639544919/49602ff5b0</a:t>
            </a:r>
            <a:endParaRPr/>
          </a:p>
          <a:p>
            <a:pPr marL="457200" lvl="0" indent="-228600" algn="l" rtl="0">
              <a:lnSpc>
                <a:spcPct val="100000"/>
              </a:lnSpc>
              <a:spcBef>
                <a:spcPts val="1000"/>
              </a:spcBef>
              <a:spcAft>
                <a:spcPts val="0"/>
              </a:spcAft>
              <a:buClr>
                <a:schemeClr val="accent1"/>
              </a:buClr>
              <a:buSzPts val="2340"/>
              <a:buFont typeface="Noto Sans Symbols"/>
              <a:buNone/>
            </a:pPr>
            <a:endParaRPr/>
          </a:p>
          <a:p>
            <a:pPr marL="457200" lvl="0" indent="-377190" algn="l" rtl="0">
              <a:lnSpc>
                <a:spcPct val="100000"/>
              </a:lnSpc>
              <a:spcBef>
                <a:spcPts val="1000"/>
              </a:spcBef>
              <a:spcAft>
                <a:spcPts val="0"/>
              </a:spcAft>
              <a:buClr>
                <a:schemeClr val="accent1"/>
              </a:buClr>
              <a:buSzPts val="2340"/>
              <a:buFont typeface="Noto Sans Symbols"/>
              <a:buChar char="▪"/>
            </a:pPr>
            <a:r>
              <a:rPr lang="x-none"/>
              <a:t>Hva tenker dere om denne samtalen? Hva lykkes læreren med her?</a:t>
            </a:r>
            <a:endParaRPr/>
          </a:p>
        </p:txBody>
      </p:sp>
      <p:sp>
        <p:nvSpPr>
          <p:cNvPr id="436" name="Google Shape;436;p54"/>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17"/>
          <p:cNvSpPr txBox="1">
            <a:spLocks noGrp="1"/>
          </p:cNvSpPr>
          <p:nvPr>
            <p:ph type="title"/>
          </p:nvPr>
        </p:nvSpPr>
        <p:spPr>
          <a:xfrm>
            <a:off x="528684" y="727240"/>
            <a:ext cx="6637381" cy="519718"/>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x-none">
                <a:solidFill>
                  <a:schemeClr val="dk1"/>
                </a:solidFill>
              </a:rPr>
              <a:t>Samtale med den/de som utøver mobbing</a:t>
            </a:r>
            <a:endParaRPr>
              <a:solidFill>
                <a:schemeClr val="dk1"/>
              </a:solidFill>
            </a:endParaRPr>
          </a:p>
        </p:txBody>
      </p:sp>
      <p:grpSp>
        <p:nvGrpSpPr>
          <p:cNvPr id="443" name="Google Shape;443;p17"/>
          <p:cNvGrpSpPr/>
          <p:nvPr/>
        </p:nvGrpSpPr>
        <p:grpSpPr>
          <a:xfrm>
            <a:off x="890818" y="1856557"/>
            <a:ext cx="7109411" cy="4064000"/>
            <a:chOff x="3127" y="0"/>
            <a:chExt cx="7109411" cy="4064000"/>
          </a:xfrm>
        </p:grpSpPr>
        <p:sp>
          <p:nvSpPr>
            <p:cNvPr id="444" name="Google Shape;444;p17"/>
            <p:cNvSpPr/>
            <p:nvPr/>
          </p:nvSpPr>
          <p:spPr>
            <a:xfrm>
              <a:off x="533674" y="0"/>
              <a:ext cx="6048316" cy="4064000"/>
            </a:xfrm>
            <a:prstGeom prst="rightArrow">
              <a:avLst>
                <a:gd name="adj1" fmla="val 50000"/>
                <a:gd name="adj2" fmla="val 50000"/>
              </a:avLst>
            </a:prstGeom>
            <a:solidFill>
              <a:srgbClr val="DBE8C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7"/>
            <p:cNvSpPr/>
            <p:nvPr/>
          </p:nvSpPr>
          <p:spPr>
            <a:xfrm>
              <a:off x="3127" y="1219199"/>
              <a:ext cx="1127935"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7"/>
            <p:cNvSpPr txBox="1"/>
            <p:nvPr/>
          </p:nvSpPr>
          <p:spPr>
            <a:xfrm>
              <a:off x="58188" y="1274260"/>
              <a:ext cx="1017813" cy="15154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x-none" sz="1400" b="0" i="0" u="none" strike="noStrike" cap="none">
                  <a:solidFill>
                    <a:schemeClr val="lt1"/>
                  </a:solidFill>
                  <a:latin typeface="Arial"/>
                  <a:ea typeface="Arial"/>
                  <a:cs typeface="Arial"/>
                  <a:sym typeface="Arial"/>
                </a:rPr>
                <a:t>En av gangen</a:t>
              </a:r>
              <a:endParaRPr sz="1400" b="0" i="0" u="none" strike="noStrike" cap="none">
                <a:solidFill>
                  <a:srgbClr val="000000"/>
                </a:solidFill>
                <a:latin typeface="Arial"/>
                <a:ea typeface="Arial"/>
                <a:cs typeface="Arial"/>
                <a:sym typeface="Arial"/>
              </a:endParaRPr>
            </a:p>
          </p:txBody>
        </p:sp>
        <p:sp>
          <p:nvSpPr>
            <p:cNvPr id="447" name="Google Shape;447;p17"/>
            <p:cNvSpPr/>
            <p:nvPr/>
          </p:nvSpPr>
          <p:spPr>
            <a:xfrm>
              <a:off x="1199422" y="1219199"/>
              <a:ext cx="1127935"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7"/>
            <p:cNvSpPr txBox="1"/>
            <p:nvPr/>
          </p:nvSpPr>
          <p:spPr>
            <a:xfrm>
              <a:off x="1254483" y="1274260"/>
              <a:ext cx="1017813" cy="15154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x-none" sz="1400" b="0" i="0" u="none" strike="noStrike" cap="none">
                  <a:solidFill>
                    <a:schemeClr val="lt1"/>
                  </a:solidFill>
                  <a:latin typeface="Arial"/>
                  <a:ea typeface="Arial"/>
                  <a:cs typeface="Arial"/>
                  <a:sym typeface="Arial"/>
                </a:rPr>
                <a:t>Bekrefte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000000"/>
                </a:buClr>
                <a:buSzPts val="1400"/>
                <a:buFont typeface="Arial"/>
                <a:buNone/>
              </a:pPr>
              <a:r>
                <a:rPr lang="x-none" sz="1400" b="0" i="0" u="none" strike="noStrike" cap="none">
                  <a:solidFill>
                    <a:schemeClr val="lt1"/>
                  </a:solidFill>
                  <a:latin typeface="Arial"/>
                  <a:ea typeface="Arial"/>
                  <a:cs typeface="Arial"/>
                  <a:sym typeface="Arial"/>
                </a:rPr>
                <a:t>mobbing</a:t>
              </a:r>
              <a:endParaRPr sz="1400" b="0" i="0" u="none" strike="noStrike" cap="none">
                <a:solidFill>
                  <a:srgbClr val="000000"/>
                </a:solidFill>
                <a:latin typeface="Arial"/>
                <a:ea typeface="Arial"/>
                <a:cs typeface="Arial"/>
                <a:sym typeface="Arial"/>
              </a:endParaRPr>
            </a:p>
          </p:txBody>
        </p:sp>
        <p:sp>
          <p:nvSpPr>
            <p:cNvPr id="449" name="Google Shape;449;p17"/>
            <p:cNvSpPr/>
            <p:nvPr/>
          </p:nvSpPr>
          <p:spPr>
            <a:xfrm>
              <a:off x="2395717" y="1219199"/>
              <a:ext cx="1127935"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7"/>
            <p:cNvSpPr txBox="1"/>
            <p:nvPr/>
          </p:nvSpPr>
          <p:spPr>
            <a:xfrm>
              <a:off x="2450778" y="1274260"/>
              <a:ext cx="1017813" cy="15154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x-none" sz="1400" b="0" i="0" u="none" strike="noStrike" cap="none">
                  <a:solidFill>
                    <a:schemeClr val="lt1"/>
                  </a:solidFill>
                  <a:latin typeface="Arial"/>
                  <a:ea typeface="Arial"/>
                  <a:cs typeface="Arial"/>
                  <a:sym typeface="Arial"/>
                </a:rPr>
                <a:t>Stille krav/gi støtte</a:t>
              </a:r>
              <a:endParaRPr sz="1400" b="0" i="0" u="none" strike="noStrike" cap="none">
                <a:solidFill>
                  <a:srgbClr val="000000"/>
                </a:solidFill>
                <a:latin typeface="Arial"/>
                <a:ea typeface="Arial"/>
                <a:cs typeface="Arial"/>
                <a:sym typeface="Arial"/>
              </a:endParaRPr>
            </a:p>
          </p:txBody>
        </p:sp>
        <p:sp>
          <p:nvSpPr>
            <p:cNvPr id="451" name="Google Shape;451;p17"/>
            <p:cNvSpPr/>
            <p:nvPr/>
          </p:nvSpPr>
          <p:spPr>
            <a:xfrm>
              <a:off x="3592012" y="1219199"/>
              <a:ext cx="1127935"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7"/>
            <p:cNvSpPr txBox="1"/>
            <p:nvPr/>
          </p:nvSpPr>
          <p:spPr>
            <a:xfrm>
              <a:off x="3647073" y="1274260"/>
              <a:ext cx="1017813" cy="15154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x-none" sz="1400" b="0" i="0" u="none" strike="noStrike" cap="none">
                  <a:solidFill>
                    <a:schemeClr val="lt1"/>
                  </a:solidFill>
                  <a:latin typeface="Arial"/>
                  <a:ea typeface="Arial"/>
                  <a:cs typeface="Arial"/>
                  <a:sym typeface="Arial"/>
                </a:rPr>
                <a:t>Lytte</a:t>
              </a:r>
              <a:endParaRPr sz="1400" b="0" i="0" u="none" strike="noStrike" cap="none">
                <a:solidFill>
                  <a:srgbClr val="000000"/>
                </a:solidFill>
                <a:latin typeface="Arial"/>
                <a:ea typeface="Arial"/>
                <a:cs typeface="Arial"/>
                <a:sym typeface="Arial"/>
              </a:endParaRPr>
            </a:p>
          </p:txBody>
        </p:sp>
        <p:sp>
          <p:nvSpPr>
            <p:cNvPr id="453" name="Google Shape;453;p17"/>
            <p:cNvSpPr/>
            <p:nvPr/>
          </p:nvSpPr>
          <p:spPr>
            <a:xfrm>
              <a:off x="4788308" y="1219199"/>
              <a:ext cx="1127935"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7"/>
            <p:cNvSpPr txBox="1"/>
            <p:nvPr/>
          </p:nvSpPr>
          <p:spPr>
            <a:xfrm>
              <a:off x="4843369" y="1274260"/>
              <a:ext cx="1017813" cy="15154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x-none" sz="1400" b="0" i="0" u="none" strike="noStrike" cap="none">
                  <a:solidFill>
                    <a:schemeClr val="lt1"/>
                  </a:solidFill>
                  <a:latin typeface="Arial"/>
                  <a:ea typeface="Arial"/>
                  <a:cs typeface="Arial"/>
                  <a:sym typeface="Arial"/>
                </a:rPr>
                <a:t>Stille krav/gi støtte</a:t>
              </a:r>
              <a:endParaRPr sz="1400" b="0" i="0" u="none" strike="noStrike" cap="none">
                <a:solidFill>
                  <a:srgbClr val="000000"/>
                </a:solidFill>
                <a:latin typeface="Arial"/>
                <a:ea typeface="Arial"/>
                <a:cs typeface="Arial"/>
                <a:sym typeface="Arial"/>
              </a:endParaRPr>
            </a:p>
          </p:txBody>
        </p:sp>
        <p:sp>
          <p:nvSpPr>
            <p:cNvPr id="455" name="Google Shape;455;p17"/>
            <p:cNvSpPr/>
            <p:nvPr/>
          </p:nvSpPr>
          <p:spPr>
            <a:xfrm>
              <a:off x="5984603" y="1219199"/>
              <a:ext cx="1127935" cy="1625600"/>
            </a:xfrm>
            <a:prstGeom prst="roundRect">
              <a:avLst>
                <a:gd name="adj" fmla="val 16667"/>
              </a:avLst>
            </a:prstGeom>
            <a:solidFill>
              <a:srgbClr val="90C22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7"/>
            <p:cNvSpPr txBox="1"/>
            <p:nvPr/>
          </p:nvSpPr>
          <p:spPr>
            <a:xfrm>
              <a:off x="6039664" y="1274260"/>
              <a:ext cx="1017813" cy="1515478"/>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x-none" sz="1400" b="0" i="0" u="none" strike="noStrike" cap="none">
                  <a:solidFill>
                    <a:schemeClr val="lt1"/>
                  </a:solidFill>
                  <a:latin typeface="Arial"/>
                  <a:ea typeface="Arial"/>
                  <a:cs typeface="Arial"/>
                  <a:sym typeface="Arial"/>
                </a:rPr>
                <a:t>Samarbeid</a:t>
              </a:r>
              <a:endParaRPr sz="1400" b="0" i="0" u="none" strike="noStrike" cap="none">
                <a:solidFill>
                  <a:srgbClr val="000000"/>
                </a:solidFill>
                <a:latin typeface="Arial"/>
                <a:ea typeface="Arial"/>
                <a:cs typeface="Arial"/>
                <a:sym typeface="Arial"/>
              </a:endParaRPr>
            </a:p>
          </p:txBody>
        </p:sp>
      </p:grpSp>
      <p:sp>
        <p:nvSpPr>
          <p:cNvPr id="457" name="Google Shape;457;p17"/>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56"/>
          <p:cNvSpPr txBox="1">
            <a:spLocks noGrp="1"/>
          </p:cNvSpPr>
          <p:nvPr>
            <p:ph type="title"/>
          </p:nvPr>
        </p:nvSpPr>
        <p:spPr>
          <a:xfrm>
            <a:off x="1252855" y="879895"/>
            <a:ext cx="6019214" cy="692957"/>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3600"/>
              <a:buNone/>
            </a:pPr>
            <a:r>
              <a:rPr lang="x-none"/>
              <a:t>SPEKTER</a:t>
            </a:r>
            <a:endParaRPr/>
          </a:p>
        </p:txBody>
      </p:sp>
      <p:sp>
        <p:nvSpPr>
          <p:cNvPr id="469" name="Google Shape;469;p56"/>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
        <p:nvSpPr>
          <p:cNvPr id="470" name="Google Shape;470;p56"/>
          <p:cNvSpPr txBox="1">
            <a:spLocks noGrp="1"/>
          </p:cNvSpPr>
          <p:nvPr>
            <p:ph type="body" idx="1"/>
          </p:nvPr>
        </p:nvSpPr>
        <p:spPr>
          <a:xfrm>
            <a:off x="1252537" y="1938338"/>
            <a:ext cx="6019531" cy="3953503"/>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1000"/>
              </a:spcBef>
              <a:spcAft>
                <a:spcPts val="0"/>
              </a:spcAft>
              <a:buClr>
                <a:schemeClr val="accent1"/>
              </a:buClr>
              <a:buSzPts val="2340"/>
              <a:buFont typeface="Noto Sans Symbols"/>
              <a:buNone/>
            </a:pPr>
            <a:endParaRPr/>
          </a:p>
          <a:p>
            <a:pPr marL="457200" lvl="0" indent="-377190" algn="l" rtl="0">
              <a:lnSpc>
                <a:spcPct val="100000"/>
              </a:lnSpc>
              <a:spcBef>
                <a:spcPts val="1000"/>
              </a:spcBef>
              <a:spcAft>
                <a:spcPts val="0"/>
              </a:spcAft>
              <a:buClr>
                <a:schemeClr val="accent1"/>
              </a:buClr>
              <a:buSzPts val="2340"/>
              <a:buFont typeface="Noto Sans Symbols"/>
              <a:buChar char="▪"/>
            </a:pPr>
            <a:r>
              <a:rPr lang="x-none" sz="1800" b="0" u="sng" strike="noStrike">
                <a:solidFill>
                  <a:schemeClr val="hlink"/>
                </a:solidFill>
                <a:latin typeface="Arial"/>
                <a:ea typeface="Arial"/>
                <a:cs typeface="Arial"/>
                <a:sym typeface="Arial"/>
                <a:hlinkClick r:id="rId3"/>
              </a:rPr>
              <a:t>https://www.minskole.no/DynamicContent//Documents/39-e071c880-1eb0-4829-97ea-3a41e7cce968.pdf</a:t>
            </a:r>
            <a:endParaRPr sz="1800" b="0" strike="noStrike">
              <a:latin typeface="Arial"/>
              <a:ea typeface="Arial"/>
              <a:cs typeface="Arial"/>
              <a:sym typeface="Arial"/>
            </a:endParaRPr>
          </a:p>
          <a:p>
            <a:pPr marL="457200" lvl="0" indent="-228600" algn="l" rtl="0">
              <a:lnSpc>
                <a:spcPct val="100000"/>
              </a:lnSpc>
              <a:spcBef>
                <a:spcPts val="1000"/>
              </a:spcBef>
              <a:spcAft>
                <a:spcPts val="0"/>
              </a:spcAft>
              <a:buClr>
                <a:schemeClr val="accent1"/>
              </a:buClr>
              <a:buSzPts val="2340"/>
              <a:buFont typeface="Noto Sans Symbols"/>
              <a:buNone/>
            </a:pPr>
            <a:endParaRPr sz="1800" b="0" strike="noStrike">
              <a:latin typeface="Arial"/>
              <a:ea typeface="Arial"/>
              <a:cs typeface="Arial"/>
              <a:sym typeface="Arial"/>
            </a:endParaRPr>
          </a:p>
          <a:p>
            <a:pPr marL="457200" lvl="0" indent="-228600" algn="l" rtl="0">
              <a:lnSpc>
                <a:spcPct val="100000"/>
              </a:lnSpc>
              <a:spcBef>
                <a:spcPts val="1000"/>
              </a:spcBef>
              <a:spcAft>
                <a:spcPts val="0"/>
              </a:spcAft>
              <a:buClr>
                <a:schemeClr val="accent1"/>
              </a:buClr>
              <a:buSzPts val="2340"/>
              <a:buFont typeface="Noto Sans Symbols"/>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
          <p:cNvSpPr txBox="1">
            <a:spLocks noGrp="1"/>
          </p:cNvSpPr>
          <p:nvPr>
            <p:ph type="title"/>
          </p:nvPr>
        </p:nvSpPr>
        <p:spPr>
          <a:xfrm>
            <a:off x="609599" y="609600"/>
            <a:ext cx="6347700" cy="1320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900"/>
              <a:buFont typeface="Trebuchet MS"/>
              <a:buNone/>
            </a:pPr>
            <a:r>
              <a:rPr lang="x-none" b="1">
                <a:solidFill>
                  <a:srgbClr val="000000"/>
                </a:solidFill>
              </a:rPr>
              <a:t>             </a:t>
            </a:r>
            <a:r>
              <a:rPr lang="x-none" sz="3600" b="1" i="0" u="none" strike="noStrike" cap="none"/>
              <a:t>Handlingsløypa</a:t>
            </a:r>
            <a:endParaRPr/>
          </a:p>
        </p:txBody>
      </p:sp>
      <p:sp>
        <p:nvSpPr>
          <p:cNvPr id="181" name="Google Shape;181;p3"/>
          <p:cNvSpPr/>
          <p:nvPr/>
        </p:nvSpPr>
        <p:spPr>
          <a:xfrm>
            <a:off x="228601" y="2846025"/>
            <a:ext cx="2037300" cy="648000"/>
          </a:xfrm>
          <a:prstGeom prst="roundRect">
            <a:avLst>
              <a:gd name="adj" fmla="val 16667"/>
            </a:avLst>
          </a:prstGeom>
          <a:solidFill>
            <a:srgbClr val="BFD8F3"/>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x-none" sz="1800" b="0" i="0" u="none" strike="noStrike" cap="none">
                <a:solidFill>
                  <a:schemeClr val="dk1"/>
                </a:solidFill>
                <a:latin typeface="Trebuchet MS"/>
                <a:ea typeface="Trebuchet MS"/>
                <a:cs typeface="Trebuchet MS"/>
                <a:sym typeface="Trebuchet MS"/>
              </a:rPr>
              <a:t>Mistanke</a:t>
            </a:r>
            <a:endParaRPr sz="1400" b="0" i="0" u="none" strike="noStrike" cap="none">
              <a:solidFill>
                <a:srgbClr val="000000"/>
              </a:solidFill>
              <a:latin typeface="Arial"/>
              <a:ea typeface="Arial"/>
              <a:cs typeface="Arial"/>
              <a:sym typeface="Arial"/>
            </a:endParaRPr>
          </a:p>
        </p:txBody>
      </p:sp>
      <p:sp>
        <p:nvSpPr>
          <p:cNvPr id="182" name="Google Shape;182;p3"/>
          <p:cNvSpPr/>
          <p:nvPr/>
        </p:nvSpPr>
        <p:spPr>
          <a:xfrm>
            <a:off x="2265897" y="2846026"/>
            <a:ext cx="1656300" cy="648000"/>
          </a:xfrm>
          <a:prstGeom prst="roundRect">
            <a:avLst>
              <a:gd name="adj" fmla="val 16667"/>
            </a:avLst>
          </a:prstGeom>
          <a:solidFill>
            <a:srgbClr val="FBDAEA"/>
          </a:solidFill>
          <a:ln w="2857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x-none" sz="1800" b="0" i="0" u="none" strike="noStrike" cap="none">
                <a:solidFill>
                  <a:schemeClr val="dk1"/>
                </a:solidFill>
                <a:latin typeface="Trebuchet MS"/>
                <a:ea typeface="Trebuchet MS"/>
                <a:cs typeface="Trebuchet MS"/>
                <a:sym typeface="Trebuchet MS"/>
              </a:rPr>
              <a:t>Avdekking</a:t>
            </a:r>
            <a:endParaRPr sz="1400" b="0" i="0" u="none" strike="noStrike" cap="none">
              <a:solidFill>
                <a:srgbClr val="000000"/>
              </a:solidFill>
              <a:latin typeface="Arial"/>
              <a:ea typeface="Arial"/>
              <a:cs typeface="Arial"/>
              <a:sym typeface="Arial"/>
            </a:endParaRPr>
          </a:p>
        </p:txBody>
      </p:sp>
      <p:sp>
        <p:nvSpPr>
          <p:cNvPr id="183" name="Google Shape;183;p3"/>
          <p:cNvSpPr/>
          <p:nvPr/>
        </p:nvSpPr>
        <p:spPr>
          <a:xfrm>
            <a:off x="3751100" y="2846025"/>
            <a:ext cx="2906700" cy="648000"/>
          </a:xfrm>
          <a:prstGeom prst="roundRect">
            <a:avLst>
              <a:gd name="adj" fmla="val 16667"/>
            </a:avLst>
          </a:prstGeom>
          <a:solidFill>
            <a:srgbClr val="D5EBF5"/>
          </a:solidFill>
          <a:ln w="28575" cap="flat"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x-none" sz="1800" b="0" i="0" u="none" strike="noStrike" cap="none">
                <a:solidFill>
                  <a:schemeClr val="dk1"/>
                </a:solidFill>
                <a:latin typeface="Trebuchet MS"/>
                <a:ea typeface="Trebuchet MS"/>
                <a:cs typeface="Trebuchet MS"/>
                <a:sym typeface="Trebuchet MS"/>
              </a:rPr>
              <a:t>Stopping</a:t>
            </a:r>
            <a:endParaRPr sz="1400" b="0" i="0" u="none" strike="noStrike" cap="none">
              <a:solidFill>
                <a:srgbClr val="000000"/>
              </a:solidFill>
              <a:latin typeface="Arial"/>
              <a:ea typeface="Arial"/>
              <a:cs typeface="Arial"/>
              <a:sym typeface="Arial"/>
            </a:endParaRPr>
          </a:p>
        </p:txBody>
      </p:sp>
      <p:sp>
        <p:nvSpPr>
          <p:cNvPr id="184" name="Google Shape;184;p3"/>
          <p:cNvSpPr/>
          <p:nvPr/>
        </p:nvSpPr>
        <p:spPr>
          <a:xfrm>
            <a:off x="6657797" y="2846019"/>
            <a:ext cx="1659000" cy="648000"/>
          </a:xfrm>
          <a:prstGeom prst="roundRect">
            <a:avLst>
              <a:gd name="adj" fmla="val 16667"/>
            </a:avLst>
          </a:prstGeom>
          <a:solidFill>
            <a:srgbClr val="FDE4D0"/>
          </a:solidFill>
          <a:ln w="28575" cap="flat" cmpd="sng">
            <a:solidFill>
              <a:srgbClr val="C45A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50"/>
              <a:buFont typeface="Trebuchet MS"/>
              <a:buNone/>
            </a:pPr>
            <a:r>
              <a:rPr lang="x-none" sz="1800" b="0" i="0" u="none" strike="noStrike" cap="none">
                <a:solidFill>
                  <a:schemeClr val="dk1"/>
                </a:solidFill>
                <a:latin typeface="Trebuchet MS"/>
                <a:ea typeface="Trebuchet MS"/>
                <a:cs typeface="Trebuchet MS"/>
                <a:sym typeface="Trebuchet MS"/>
              </a:rPr>
              <a:t>Oppfølging</a:t>
            </a:r>
            <a:endParaRPr sz="1400" b="0" i="0" u="none" strike="noStrike" cap="none">
              <a:solidFill>
                <a:srgbClr val="000000"/>
              </a:solidFill>
              <a:latin typeface="Arial"/>
              <a:ea typeface="Arial"/>
              <a:cs typeface="Arial"/>
              <a:sym typeface="Arial"/>
            </a:endParaRPr>
          </a:p>
        </p:txBody>
      </p:sp>
      <p:sp>
        <p:nvSpPr>
          <p:cNvPr id="2" name="Plassholder for bunntekst 1">
            <a:extLst>
              <a:ext uri="{FF2B5EF4-FFF2-40B4-BE49-F238E27FC236}">
                <a16:creationId xmlns:a16="http://schemas.microsoft.com/office/drawing/2014/main" id="{A6EC1FE0-A39B-4CB0-A680-330E10139C21}"/>
              </a:ext>
            </a:extLst>
          </p:cNvPr>
          <p:cNvSpPr>
            <a:spLocks noGrp="1"/>
          </p:cNvSpPr>
          <p:nvPr>
            <p:ph type="ftr" idx="11"/>
          </p:nvPr>
        </p:nvSpPr>
        <p:spPr/>
        <p:txBody>
          <a:bodyPr/>
          <a:lstStyle/>
          <a:p>
            <a:r>
              <a:rPr lang="nb-NO"/>
              <a:t>AT/ER - MKA</a:t>
            </a: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57"/>
          <p:cNvSpPr txBox="1">
            <a:spLocks noGrp="1"/>
          </p:cNvSpPr>
          <p:nvPr>
            <p:ph type="title"/>
          </p:nvPr>
        </p:nvSpPr>
        <p:spPr>
          <a:xfrm>
            <a:off x="609599" y="609600"/>
            <a:ext cx="6347714"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x-none" dirty="0"/>
              <a:t>Samtykkeskjema</a:t>
            </a:r>
            <a:br>
              <a:rPr lang="x-none" dirty="0"/>
            </a:br>
            <a:br>
              <a:rPr lang="x-none" dirty="0"/>
            </a:br>
            <a:br>
              <a:rPr lang="x-none" dirty="0"/>
            </a:br>
            <a:br>
              <a:rPr lang="x-none" dirty="0"/>
            </a:br>
            <a:r>
              <a:rPr lang="x-none" sz="2000" u="sng" dirty="0">
                <a:solidFill>
                  <a:schemeClr val="hlink"/>
                </a:solidFill>
                <a:hlinkClick r:id="rId3"/>
              </a:rPr>
              <a:t>https://www.minskole.no/DynamicContent//Documents/549-7e4d75ff-d54c-4dcf-a87e-244ec5dd8b5e.pdf</a:t>
            </a:r>
            <a:br>
              <a:rPr lang="x-none" sz="2000" dirty="0"/>
            </a:br>
            <a:endParaRPr sz="2000" dirty="0"/>
          </a:p>
        </p:txBody>
      </p:sp>
      <p:sp>
        <p:nvSpPr>
          <p:cNvPr id="476" name="Google Shape;476;p57"/>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Trebuchet MS"/>
              <a:buNone/>
            </a:pPr>
            <a:endParaRPr lang="nb-NO" dirty="0"/>
          </a:p>
          <a:p>
            <a:pPr marL="0" marR="0" lvl="0" indent="0" algn="l" rtl="0">
              <a:lnSpc>
                <a:spcPct val="100000"/>
              </a:lnSpc>
              <a:spcBef>
                <a:spcPts val="0"/>
              </a:spcBef>
              <a:spcAft>
                <a:spcPts val="0"/>
              </a:spcAft>
              <a:buClr>
                <a:srgbClr val="888888"/>
              </a:buClr>
              <a:buSzPts val="1400"/>
              <a:buFont typeface="Trebuchet MS"/>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22"/>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p>
        </p:txBody>
      </p:sp>
      <p:sp>
        <p:nvSpPr>
          <p:cNvPr id="497" name="Google Shape;497;p22"/>
          <p:cNvSpPr txBox="1">
            <a:spLocks noGrp="1"/>
          </p:cNvSpPr>
          <p:nvPr>
            <p:ph type="body" idx="1"/>
          </p:nvPr>
        </p:nvSpPr>
        <p:spPr>
          <a:xfrm>
            <a:off x="609600" y="609600"/>
            <a:ext cx="8213400" cy="54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x-none" sz="3000" b="1" dirty="0">
                <a:solidFill>
                  <a:schemeClr val="dk1"/>
                </a:solidFill>
                <a:latin typeface="Arial"/>
                <a:ea typeface="Arial"/>
                <a:cs typeface="Arial"/>
                <a:sym typeface="Arial"/>
              </a:rPr>
              <a:t>1.Gjennomføring </a:t>
            </a:r>
            <a:r>
              <a:rPr lang="x-none" sz="1400" dirty="0">
                <a:solidFill>
                  <a:schemeClr val="dk1"/>
                </a:solidFill>
                <a:latin typeface="Arial"/>
                <a:ea typeface="Arial"/>
                <a:cs typeface="Arial"/>
                <a:sym typeface="Arial"/>
              </a:rPr>
              <a:t> https://laringsmiljosenteret.uis.no/skole/mobbing/filmer-boker-og-verktoy/spekter-kartleggingsverktoy/</a:t>
            </a:r>
            <a:br>
              <a:rPr lang="x-none" sz="1400" dirty="0">
                <a:solidFill>
                  <a:schemeClr val="dk1"/>
                </a:solidFill>
                <a:latin typeface="Arial"/>
                <a:ea typeface="Arial"/>
                <a:cs typeface="Arial"/>
                <a:sym typeface="Arial"/>
              </a:rPr>
            </a:br>
            <a:endParaRPr sz="1400"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dirty="0">
                <a:solidFill>
                  <a:schemeClr val="dk1"/>
                </a:solidFill>
                <a:latin typeface="Arial"/>
                <a:ea typeface="Arial"/>
                <a:cs typeface="Arial"/>
                <a:sym typeface="Arial"/>
              </a:rPr>
              <a:t>Ingen forvarsel til elever eller foresatte.</a:t>
            </a: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dirty="0">
                <a:solidFill>
                  <a:schemeClr val="dk1"/>
                </a:solidFill>
                <a:latin typeface="Arial"/>
                <a:ea typeface="Arial"/>
                <a:cs typeface="Arial"/>
                <a:sym typeface="Arial"/>
              </a:rPr>
              <a:t>Ingen definisjoner eller føringer i forkant.</a:t>
            </a: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dirty="0">
                <a:solidFill>
                  <a:schemeClr val="dk1"/>
                </a:solidFill>
                <a:latin typeface="Arial"/>
                <a:ea typeface="Arial"/>
                <a:cs typeface="Arial"/>
                <a:sym typeface="Arial"/>
              </a:rPr>
              <a:t>Målet er å få mest mulig  info som du skal bearbeide og </a:t>
            </a:r>
            <a:r>
              <a:rPr lang="nb-NO" dirty="0">
                <a:solidFill>
                  <a:schemeClr val="dk1"/>
                </a:solidFill>
                <a:latin typeface="Arial"/>
                <a:ea typeface="Arial"/>
                <a:cs typeface="Arial"/>
                <a:sym typeface="Arial"/>
              </a:rPr>
              <a:t>analysere</a:t>
            </a:r>
            <a:r>
              <a:rPr lang="x-none" dirty="0">
                <a:solidFill>
                  <a:schemeClr val="dk1"/>
                </a:solidFill>
                <a:latin typeface="Arial"/>
                <a:ea typeface="Arial"/>
                <a:cs typeface="Arial"/>
                <a:sym typeface="Arial"/>
              </a:rPr>
              <a:t> i ettertid.</a:t>
            </a: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dirty="0">
                <a:solidFill>
                  <a:schemeClr val="dk1"/>
                </a:solidFill>
                <a:latin typeface="Arial"/>
                <a:ea typeface="Arial"/>
                <a:cs typeface="Arial"/>
                <a:sym typeface="Arial"/>
              </a:rPr>
              <a:t>Gjennomføres av kontaktlærer i første time og samtidig for hele skolen (fom 3.klasse)</a:t>
            </a:r>
            <a:br>
              <a:rPr lang="x-none" dirty="0">
                <a:solidFill>
                  <a:schemeClr val="dk1"/>
                </a:solidFill>
                <a:latin typeface="Arial"/>
                <a:ea typeface="Arial"/>
                <a:cs typeface="Arial"/>
                <a:sym typeface="Arial"/>
              </a:rPr>
            </a:br>
            <a:r>
              <a:rPr lang="x-none" dirty="0">
                <a:solidFill>
                  <a:schemeClr val="dk1"/>
                </a:solidFill>
                <a:latin typeface="Arial"/>
                <a:ea typeface="Arial"/>
                <a:cs typeface="Arial"/>
                <a:sym typeface="Arial"/>
              </a:rPr>
              <a:t> </a:t>
            </a:r>
            <a:br>
              <a:rPr lang="x-none" dirty="0">
                <a:solidFill>
                  <a:schemeClr val="dk1"/>
                </a:solidFill>
                <a:latin typeface="Arial"/>
                <a:ea typeface="Arial"/>
                <a:cs typeface="Arial"/>
                <a:sym typeface="Arial"/>
              </a:rPr>
            </a:br>
            <a:r>
              <a:rPr lang="x-none" u="sng" dirty="0">
                <a:solidFill>
                  <a:schemeClr val="dk1"/>
                </a:solidFill>
                <a:latin typeface="Arial"/>
                <a:ea typeface="Arial"/>
                <a:cs typeface="Arial"/>
                <a:sym typeface="Arial"/>
              </a:rPr>
              <a:t>Forslag til intro: </a:t>
            </a:r>
            <a:r>
              <a:rPr lang="x-none" dirty="0">
                <a:solidFill>
                  <a:schemeClr val="dk1"/>
                </a:solidFill>
                <a:latin typeface="Arial"/>
                <a:ea typeface="Arial"/>
                <a:cs typeface="Arial"/>
                <a:sym typeface="Arial"/>
              </a:rPr>
              <a:t> </a:t>
            </a:r>
            <a:br>
              <a:rPr lang="x-none" dirty="0">
                <a:solidFill>
                  <a:schemeClr val="dk1"/>
                </a:solidFill>
                <a:latin typeface="Arial"/>
                <a:ea typeface="Arial"/>
                <a:cs typeface="Arial"/>
                <a:sym typeface="Arial"/>
              </a:rPr>
            </a:br>
            <a:r>
              <a:rPr lang="x-none" dirty="0">
                <a:solidFill>
                  <a:schemeClr val="dk1"/>
                </a:solidFill>
                <a:latin typeface="Arial"/>
                <a:ea typeface="Arial"/>
                <a:cs typeface="Arial"/>
                <a:sym typeface="Arial"/>
              </a:rPr>
              <a:t>«</a:t>
            </a:r>
            <a:r>
              <a:rPr lang="x-none" i="1" dirty="0">
                <a:solidFill>
                  <a:schemeClr val="dk1"/>
                </a:solidFill>
                <a:latin typeface="Arial"/>
                <a:ea typeface="Arial"/>
                <a:cs typeface="Arial"/>
                <a:sym typeface="Arial"/>
              </a:rPr>
              <a:t>Det er mitt ansvar å sørge for at alle elevene i denne klassen  har det bra. Den jobben klarer ikke jeg uten hjelp fra dere. Nå skal dere svare på noen spørsmål om klassemiljøet vårt. Dere skal svare så godt dere kan, uten å snakke sammen, se hva andre svarer eller samarbeide. Dere skal heller ikke fortelle til andre hva dere har svart i ettertid.  Det er kun jeg som skal lese dette.  Når du er ferdig med å svare så skal du gjøre dette</a:t>
            </a:r>
            <a:r>
              <a:rPr lang="x-none" dirty="0">
                <a:solidFill>
                  <a:schemeClr val="dk1"/>
                </a:solidFill>
                <a:latin typeface="Arial"/>
                <a:ea typeface="Arial"/>
                <a:cs typeface="Arial"/>
                <a:sym typeface="Arial"/>
              </a:rPr>
              <a:t>…….</a:t>
            </a:r>
            <a:r>
              <a:rPr lang="x-none" sz="1400" dirty="0">
                <a:solidFill>
                  <a:schemeClr val="dk1"/>
                </a:solidFill>
                <a:latin typeface="Arial"/>
                <a:ea typeface="Arial"/>
                <a:cs typeface="Arial"/>
                <a:sym typeface="Arial"/>
              </a:rPr>
              <a:t>”</a:t>
            </a:r>
            <a:endParaRPr sz="1400" dirty="0">
              <a:solidFill>
                <a:schemeClr val="dk1"/>
              </a:solidFill>
              <a:latin typeface="Arial"/>
              <a:ea typeface="Arial"/>
              <a:cs typeface="Arial"/>
              <a:sym typeface="Arial"/>
            </a:endParaRPr>
          </a:p>
          <a:p>
            <a:pPr marL="0" lvl="0" indent="0" algn="l" rtl="0">
              <a:lnSpc>
                <a:spcPct val="100000"/>
              </a:lnSpc>
              <a:spcBef>
                <a:spcPts val="1000"/>
              </a:spcBef>
              <a:spcAft>
                <a:spcPts val="0"/>
              </a:spcAft>
              <a:buSzPts val="1440"/>
              <a:buNone/>
            </a:pPr>
            <a:endParaRPr dirty="0"/>
          </a:p>
        </p:txBody>
      </p:sp>
      <p:sp>
        <p:nvSpPr>
          <p:cNvPr id="2" name="Plassholder for bunntekst 1">
            <a:extLst>
              <a:ext uri="{FF2B5EF4-FFF2-40B4-BE49-F238E27FC236}">
                <a16:creationId xmlns:a16="http://schemas.microsoft.com/office/drawing/2014/main" id="{414C5A26-BA96-4CB6-8670-BD7A07352BE8}"/>
              </a:ext>
            </a:extLst>
          </p:cNvPr>
          <p:cNvSpPr>
            <a:spLocks noGrp="1"/>
          </p:cNvSpPr>
          <p:nvPr>
            <p:ph type="ftr" idx="11"/>
          </p:nvPr>
        </p:nvSpPr>
        <p:spPr/>
        <p:txBody>
          <a:bodyPr/>
          <a:lstStyle/>
          <a:p>
            <a:r>
              <a:rPr lang="nb-NO"/>
              <a:t>AT/ER - MKA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3"/>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Clr>
                <a:schemeClr val="dk1"/>
              </a:buClr>
              <a:buSzPts val="1100"/>
              <a:buFont typeface="Arial"/>
              <a:buNone/>
            </a:pPr>
            <a:r>
              <a:rPr lang="x-none" b="1">
                <a:solidFill>
                  <a:srgbClr val="222222"/>
                </a:solidFill>
                <a:latin typeface="Arial"/>
                <a:ea typeface="Arial"/>
                <a:cs typeface="Arial"/>
                <a:sym typeface="Arial"/>
              </a:rPr>
              <a:t>2. Analyse </a:t>
            </a:r>
            <a:endParaRPr/>
          </a:p>
        </p:txBody>
      </p:sp>
      <p:sp>
        <p:nvSpPr>
          <p:cNvPr id="504" name="Google Shape;504;p23"/>
          <p:cNvSpPr txBox="1">
            <a:spLocks noGrp="1"/>
          </p:cNvSpPr>
          <p:nvPr>
            <p:ph type="body" idx="1"/>
          </p:nvPr>
        </p:nvSpPr>
        <p:spPr>
          <a:xfrm>
            <a:off x="609599" y="2160590"/>
            <a:ext cx="6347700" cy="3880800"/>
          </a:xfrm>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0"/>
              </a:spcBef>
              <a:spcAft>
                <a:spcPts val="0"/>
              </a:spcAft>
              <a:buClr>
                <a:schemeClr val="dk1"/>
              </a:buClr>
              <a:buSzPts val="1100"/>
              <a:buFont typeface="Arial"/>
              <a:buNone/>
            </a:pPr>
            <a:endParaRPr sz="24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sz="2400">
                <a:solidFill>
                  <a:srgbClr val="222222"/>
                </a:solidFill>
                <a:latin typeface="Arial"/>
                <a:ea typeface="Arial"/>
                <a:cs typeface="Arial"/>
                <a:sym typeface="Arial"/>
              </a:rPr>
              <a:t>Gå igjennom alle elevsvarene samme dag. </a:t>
            </a:r>
            <a:endParaRPr sz="2400">
              <a:solidFill>
                <a:srgbClr val="222222"/>
              </a:solidFill>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endParaRPr sz="24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sz="2400">
                <a:solidFill>
                  <a:srgbClr val="222222"/>
                </a:solidFill>
                <a:latin typeface="Arial"/>
                <a:ea typeface="Arial"/>
                <a:cs typeface="Arial"/>
                <a:sym typeface="Arial"/>
              </a:rPr>
              <a:t>Fokuser på de spørsmålene som omhandler mobbing: </a:t>
            </a:r>
            <a:endParaRPr sz="2400">
              <a:solidFill>
                <a:srgbClr val="222222"/>
              </a:solidFill>
              <a:latin typeface="Arial"/>
              <a:ea typeface="Arial"/>
              <a:cs typeface="Arial"/>
              <a:sym typeface="Arial"/>
            </a:endParaRPr>
          </a:p>
          <a:p>
            <a:pPr marL="457200" lvl="0" indent="457200" algn="l" rtl="0">
              <a:lnSpc>
                <a:spcPct val="100000"/>
              </a:lnSpc>
              <a:spcBef>
                <a:spcPts val="0"/>
              </a:spcBef>
              <a:spcAft>
                <a:spcPts val="0"/>
              </a:spcAft>
              <a:buClr>
                <a:schemeClr val="dk1"/>
              </a:buClr>
              <a:buSzPts val="1100"/>
              <a:buFont typeface="Arial"/>
              <a:buNone/>
            </a:pPr>
            <a:endParaRPr sz="24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sz="2400" i="1">
                <a:solidFill>
                  <a:srgbClr val="222222"/>
                </a:solidFill>
                <a:latin typeface="Arial"/>
                <a:ea typeface="Arial"/>
                <a:cs typeface="Arial"/>
                <a:sym typeface="Arial"/>
              </a:rPr>
              <a:t>-hvem er muligens utsatt for mobbing</a:t>
            </a:r>
            <a:endParaRPr sz="2400"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sz="2400" i="1">
                <a:solidFill>
                  <a:srgbClr val="222222"/>
                </a:solidFill>
                <a:latin typeface="Arial"/>
                <a:ea typeface="Arial"/>
                <a:cs typeface="Arial"/>
                <a:sym typeface="Arial"/>
              </a:rPr>
              <a:t>-hvem er muligens utøvere av mobbing</a:t>
            </a:r>
            <a:endParaRPr sz="2400" i="1">
              <a:solidFill>
                <a:schemeClr val="dk1"/>
              </a:solidFill>
              <a:latin typeface="Arial"/>
              <a:ea typeface="Arial"/>
              <a:cs typeface="Arial"/>
              <a:sym typeface="Arial"/>
            </a:endParaRPr>
          </a:p>
          <a:p>
            <a:pPr marL="0" lvl="0" indent="0" algn="l" rtl="0">
              <a:lnSpc>
                <a:spcPct val="100000"/>
              </a:lnSpc>
              <a:spcBef>
                <a:spcPts val="1000"/>
              </a:spcBef>
              <a:spcAft>
                <a:spcPts val="0"/>
              </a:spcAft>
              <a:buSzPts val="1440"/>
              <a:buNone/>
            </a:pPr>
            <a:r>
              <a:rPr lang="x-none" sz="2400"/>
              <a:t>               </a:t>
            </a:r>
            <a:endParaRPr sz="2400"/>
          </a:p>
          <a:p>
            <a:pPr marL="0" lvl="0" indent="0" algn="l" rtl="0">
              <a:lnSpc>
                <a:spcPct val="100000"/>
              </a:lnSpc>
              <a:spcBef>
                <a:spcPts val="1000"/>
              </a:spcBef>
              <a:spcAft>
                <a:spcPts val="0"/>
              </a:spcAft>
              <a:buSzPts val="1440"/>
              <a:buNone/>
            </a:pPr>
            <a:r>
              <a:rPr lang="x-none" sz="2400"/>
              <a:t>Hva</a:t>
            </a:r>
            <a:r>
              <a:rPr lang="x-none" sz="2400">
                <a:solidFill>
                  <a:srgbClr val="222222"/>
                </a:solidFill>
                <a:latin typeface="Arial"/>
                <a:ea typeface="Arial"/>
                <a:cs typeface="Arial"/>
                <a:sym typeface="Arial"/>
              </a:rPr>
              <a:t> blir gjort, hvor ofte, hvor?</a:t>
            </a:r>
            <a:endParaRPr sz="2400">
              <a:solidFill>
                <a:srgbClr val="222222"/>
              </a:solidFill>
              <a:latin typeface="Arial"/>
              <a:ea typeface="Arial"/>
              <a:cs typeface="Arial"/>
              <a:sym typeface="Arial"/>
            </a:endParaRPr>
          </a:p>
          <a:p>
            <a:pPr marL="0" lvl="0" indent="0" algn="l" rtl="0">
              <a:lnSpc>
                <a:spcPct val="100000"/>
              </a:lnSpc>
              <a:spcBef>
                <a:spcPts val="1000"/>
              </a:spcBef>
              <a:spcAft>
                <a:spcPts val="0"/>
              </a:spcAft>
              <a:buSzPts val="1440"/>
              <a:buNone/>
            </a:pPr>
            <a:endParaRPr sz="2400"/>
          </a:p>
        </p:txBody>
      </p:sp>
      <p:sp>
        <p:nvSpPr>
          <p:cNvPr id="2" name="Plassholder for bunntekst 1">
            <a:extLst>
              <a:ext uri="{FF2B5EF4-FFF2-40B4-BE49-F238E27FC236}">
                <a16:creationId xmlns:a16="http://schemas.microsoft.com/office/drawing/2014/main" id="{1B5D10EE-0436-472C-8F1C-0F4E0ADDF509}"/>
              </a:ext>
            </a:extLst>
          </p:cNvPr>
          <p:cNvSpPr>
            <a:spLocks noGrp="1"/>
          </p:cNvSpPr>
          <p:nvPr>
            <p:ph type="ftr" idx="11"/>
          </p:nvPr>
        </p:nvSpPr>
        <p:spPr/>
        <p:txBody>
          <a:bodyPr/>
          <a:lstStyle/>
          <a:p>
            <a:r>
              <a:rPr lang="nb-NO"/>
              <a:t>AT/ER - MKA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4"/>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p>
        </p:txBody>
      </p:sp>
      <p:sp>
        <p:nvSpPr>
          <p:cNvPr id="511" name="Google Shape;511;p24"/>
          <p:cNvSpPr txBox="1">
            <a:spLocks noGrp="1"/>
          </p:cNvSpPr>
          <p:nvPr>
            <p:ph type="body" idx="1"/>
          </p:nvPr>
        </p:nvSpPr>
        <p:spPr>
          <a:xfrm>
            <a:off x="609600" y="0"/>
            <a:ext cx="7215300" cy="604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x-none" sz="3600" b="1">
                <a:solidFill>
                  <a:srgbClr val="222222"/>
                </a:solidFill>
                <a:latin typeface="Arial"/>
                <a:ea typeface="Arial"/>
                <a:cs typeface="Arial"/>
                <a:sym typeface="Arial"/>
              </a:rPr>
              <a:t>3.Organisering av etterarbeid </a:t>
            </a:r>
            <a:endParaRPr sz="36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24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Oppfølging og videre undersøkelser gjennomføres neste dag.</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Elevene settes igang med et selvstendig arbeid. </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En annen voksen tar over klassen mens du uten fellesinfo,  henter ut en og en elev for oppklaringsspørsmål og videre utsjekking.</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Få tak i så mye fakta og detaljkunnskap som mulig!</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Start med de mest troverdige elevene. </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Ta ut alle for samtale (eventuelt grupper…) slik at det ikke blir avslørt hvem som har sagt hva.</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Du sitter i et annet rom og tar samtalene fortløpende. </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Elevene går tilbake til klasserommet  (ev et  annet rom ) og gjør selvstendig elevaktivitet.</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 Ingen pauser eller friminutt gjennomføres  før elevene har vært på samtale.</a:t>
            </a:r>
            <a:endParaRPr/>
          </a:p>
        </p:txBody>
      </p:sp>
      <p:sp>
        <p:nvSpPr>
          <p:cNvPr id="2" name="Plassholder for bunntekst 1">
            <a:extLst>
              <a:ext uri="{FF2B5EF4-FFF2-40B4-BE49-F238E27FC236}">
                <a16:creationId xmlns:a16="http://schemas.microsoft.com/office/drawing/2014/main" id="{7678878B-17B2-434F-A86A-9A7B60C5D811}"/>
              </a:ext>
            </a:extLst>
          </p:cNvPr>
          <p:cNvSpPr>
            <a:spLocks noGrp="1"/>
          </p:cNvSpPr>
          <p:nvPr>
            <p:ph type="ftr" idx="11"/>
          </p:nvPr>
        </p:nvSpPr>
        <p:spPr/>
        <p:txBody>
          <a:bodyPr/>
          <a:lstStyle/>
          <a:p>
            <a:r>
              <a:rPr lang="nb-NO"/>
              <a:t>AT/ER - MKA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25"/>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p>
        </p:txBody>
      </p:sp>
      <p:sp>
        <p:nvSpPr>
          <p:cNvPr id="518" name="Google Shape;518;p25"/>
          <p:cNvSpPr txBox="1">
            <a:spLocks noGrp="1"/>
          </p:cNvSpPr>
          <p:nvPr>
            <p:ph type="body" idx="1"/>
          </p:nvPr>
        </p:nvSpPr>
        <p:spPr>
          <a:xfrm>
            <a:off x="609600" y="125350"/>
            <a:ext cx="7860000" cy="6351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x-none" sz="3600" b="1">
                <a:solidFill>
                  <a:srgbClr val="222222"/>
                </a:solidFill>
                <a:latin typeface="Arial"/>
                <a:ea typeface="Arial"/>
                <a:cs typeface="Arial"/>
                <a:sym typeface="Arial"/>
              </a:rPr>
              <a:t>4. Stoppsamtaler </a:t>
            </a:r>
            <a:endParaRPr sz="36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24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Når du har sikker info (fra spørreundersøkelse og oppfølgingssamtaler) tar du en samtale med:</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b="1" u="sng">
                <a:solidFill>
                  <a:srgbClr val="222222"/>
                </a:solidFill>
                <a:latin typeface="Arial"/>
                <a:ea typeface="Arial"/>
                <a:cs typeface="Arial"/>
                <a:sym typeface="Arial"/>
              </a:rPr>
              <a:t>Den som er utsatt</a:t>
            </a:r>
            <a:r>
              <a:rPr lang="x-none">
                <a:solidFill>
                  <a:srgbClr val="222222"/>
                </a:solidFill>
                <a:latin typeface="Arial"/>
                <a:ea typeface="Arial"/>
                <a:cs typeface="Arial"/>
                <a:sym typeface="Arial"/>
              </a:rPr>
              <a:t> for utestenging, trakassering, krenkelse, mobbing</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Forslag til intro:</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«Nå har vi hatt en skriftlig undersøkelse og jeg har snakket elever i klassen vår. Jeg vet at du er utsatt for trakassering. Du blir………</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Vi skal ikke ha det sånn i klassen vår og det er mitt og skolens  ansvar  å ordne opp i dette.  Jeg håper du har tillit til meg og at du forteller meg det jeg trenger å vite, for å ordne opp i dette.</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Jeg kommer til å informere dine foreldre i dag om det jeg vet. Rektor vil også få beskjed. </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Så vil du og dine foreldre  bli informert om veien videre. Det viktigste nå er at du kommer på skolen i morgen. Hvilke elever føler du deg trygg på? Er det en ide at han/hun kommer innom og eventuelt går sammen med deg på skolen i morgen? Har du noe annet du vil si eller tilføye? I morgen vil jeg gjerne prate med deg igjen. Er det greit? »  </a:t>
            </a:r>
            <a:endParaRPr/>
          </a:p>
        </p:txBody>
      </p:sp>
      <p:sp>
        <p:nvSpPr>
          <p:cNvPr id="2" name="Plassholder for bunntekst 1">
            <a:extLst>
              <a:ext uri="{FF2B5EF4-FFF2-40B4-BE49-F238E27FC236}">
                <a16:creationId xmlns:a16="http://schemas.microsoft.com/office/drawing/2014/main" id="{C21125B0-7A60-4BDC-9C49-2CDF48DAD3A8}"/>
              </a:ext>
            </a:extLst>
          </p:cNvPr>
          <p:cNvSpPr>
            <a:spLocks noGrp="1"/>
          </p:cNvSpPr>
          <p:nvPr>
            <p:ph type="ftr" idx="11"/>
          </p:nvPr>
        </p:nvSpPr>
        <p:spPr/>
        <p:txBody>
          <a:bodyPr/>
          <a:lstStyle/>
          <a:p>
            <a:r>
              <a:rPr lang="nb-NO"/>
              <a:t>AT/ER - MKA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6"/>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p>
        </p:txBody>
      </p:sp>
      <p:sp>
        <p:nvSpPr>
          <p:cNvPr id="525" name="Google Shape;525;p26"/>
          <p:cNvSpPr txBox="1">
            <a:spLocks noGrp="1"/>
          </p:cNvSpPr>
          <p:nvPr>
            <p:ph type="body" idx="1"/>
          </p:nvPr>
        </p:nvSpPr>
        <p:spPr>
          <a:xfrm>
            <a:off x="609600" y="0"/>
            <a:ext cx="7842000" cy="604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x-none" sz="3600" b="1">
                <a:solidFill>
                  <a:srgbClr val="222222"/>
                </a:solidFill>
                <a:latin typeface="Arial"/>
                <a:ea typeface="Arial"/>
                <a:cs typeface="Arial"/>
                <a:sym typeface="Arial"/>
              </a:rPr>
              <a:t>fortsettelse stoppsamtaler………</a:t>
            </a:r>
            <a:endParaRPr sz="3600" b="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Dersom du har sikker info gjennomføres også samtale med (kan vente til neste dag)</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b="1" u="sng">
                <a:solidFill>
                  <a:srgbClr val="222222"/>
                </a:solidFill>
                <a:latin typeface="Arial"/>
                <a:ea typeface="Arial"/>
                <a:cs typeface="Arial"/>
                <a:sym typeface="Arial"/>
              </a:rPr>
              <a:t>Den som har</a:t>
            </a:r>
            <a:r>
              <a:rPr lang="x-none" u="sng">
                <a:solidFill>
                  <a:srgbClr val="222222"/>
                </a:solidFill>
                <a:latin typeface="Arial"/>
                <a:ea typeface="Arial"/>
                <a:cs typeface="Arial"/>
                <a:sym typeface="Arial"/>
              </a:rPr>
              <a:t> </a:t>
            </a:r>
            <a:r>
              <a:rPr lang="x-none" b="1" u="sng">
                <a:solidFill>
                  <a:srgbClr val="222222"/>
                </a:solidFill>
                <a:latin typeface="Arial"/>
                <a:ea typeface="Arial"/>
                <a:cs typeface="Arial"/>
                <a:sym typeface="Arial"/>
              </a:rPr>
              <a:t>utsatt andre for mobbing.</a:t>
            </a:r>
            <a:r>
              <a:rPr lang="x-none" u="sng">
                <a:solidFill>
                  <a:srgbClr val="222222"/>
                </a:solidFill>
                <a:latin typeface="Arial"/>
                <a:ea typeface="Arial"/>
                <a:cs typeface="Arial"/>
                <a:sym typeface="Arial"/>
              </a:rPr>
              <a:t> </a:t>
            </a:r>
            <a:endParaRPr u="sng">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a:solidFill>
                  <a:srgbClr val="222222"/>
                </a:solidFill>
                <a:latin typeface="Arial"/>
                <a:ea typeface="Arial"/>
                <a:cs typeface="Arial"/>
                <a:sym typeface="Arial"/>
              </a:rPr>
              <a:t>Forslag til intro:</a:t>
            </a:r>
            <a:endParaRPr>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«Som du vet har vi gjennomført en elevundersøkelse. Jeg har også snakket med alle elevene i klassen. </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Jeg vet at du har utsatt …. for utestenging/ trakassering / alvorlig krenkelse. </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Sånn skal vi ikke ha det i klassen vår og dette må ta slutt. Nå, med en gang.</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Alle i klassen vår skal føle at de hører til her. At de har noen å være sammen med, som de kan stole på. Du skal også være med å bidra til det. På hvilken måte kan du bidra? Trenger du hjelp, så er jeg her for å bistå.</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x-none" i="1">
                <a:solidFill>
                  <a:srgbClr val="222222"/>
                </a:solidFill>
                <a:latin typeface="Arial"/>
                <a:ea typeface="Arial"/>
                <a:cs typeface="Arial"/>
                <a:sym typeface="Arial"/>
              </a:rPr>
              <a:t>Jeg kommer til å informere dine foreldre i dag om det som har skjedd. Rektor vil også få beskjed. Du og dine foreldre vil bli orientert om hvordan vi skal jobbe med saken videre. Det viktigste nå er at du med umiddelbar virkning slutter å plage………Kan jeg stole på at du har forstått hva det betyr?  Kan du gjenta hva du skal gjøre nå?  Jeg kommer til å snakke med deg om et par dager for å høre hvordan det går med deg. Og for å forsikre meg om at du har forstått hva vi har snakket om i dag.» </a:t>
            </a:r>
            <a:endParaRPr i="1">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a:solidFill>
                <a:srgbClr val="222222"/>
              </a:solidFill>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sz="1100" i="1" u="sng">
              <a:solidFill>
                <a:srgbClr val="222222"/>
              </a:solidFill>
              <a:latin typeface="Arial"/>
              <a:ea typeface="Arial"/>
              <a:cs typeface="Arial"/>
              <a:sym typeface="Arial"/>
            </a:endParaRPr>
          </a:p>
          <a:p>
            <a:pPr marL="0" lvl="0" indent="0" algn="l" rtl="0">
              <a:lnSpc>
                <a:spcPct val="100000"/>
              </a:lnSpc>
              <a:spcBef>
                <a:spcPts val="1000"/>
              </a:spcBef>
              <a:spcAft>
                <a:spcPts val="0"/>
              </a:spcAft>
              <a:buSzPts val="1440"/>
              <a:buNone/>
            </a:pPr>
            <a:endParaRPr/>
          </a:p>
        </p:txBody>
      </p:sp>
      <p:sp>
        <p:nvSpPr>
          <p:cNvPr id="2" name="Plassholder for bunntekst 1">
            <a:extLst>
              <a:ext uri="{FF2B5EF4-FFF2-40B4-BE49-F238E27FC236}">
                <a16:creationId xmlns:a16="http://schemas.microsoft.com/office/drawing/2014/main" id="{B165909C-2A0E-4E32-A09D-E4225C62F7DB}"/>
              </a:ext>
            </a:extLst>
          </p:cNvPr>
          <p:cNvSpPr>
            <a:spLocks noGrp="1"/>
          </p:cNvSpPr>
          <p:nvPr>
            <p:ph type="ftr" idx="11"/>
          </p:nvPr>
        </p:nvSpPr>
        <p:spPr/>
        <p:txBody>
          <a:bodyPr/>
          <a:lstStyle/>
          <a:p>
            <a:r>
              <a:rPr lang="nb-NO"/>
              <a:t>AT/ER - MKA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8"/>
          <p:cNvSpPr txBox="1">
            <a:spLocks noGrp="1"/>
          </p:cNvSpPr>
          <p:nvPr>
            <p:ph type="title"/>
          </p:nvPr>
        </p:nvSpPr>
        <p:spPr>
          <a:xfrm>
            <a:off x="543098" y="252153"/>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x-none" b="1">
                <a:solidFill>
                  <a:schemeClr val="dk1"/>
                </a:solidFill>
              </a:rPr>
              <a:t>       </a:t>
            </a:r>
            <a:r>
              <a:rPr lang="x-none" b="1">
                <a:solidFill>
                  <a:srgbClr val="92D050"/>
                </a:solidFill>
              </a:rPr>
              <a:t>Mellomarbeid</a:t>
            </a:r>
            <a:endParaRPr b="1">
              <a:solidFill>
                <a:srgbClr val="92D050"/>
              </a:solidFill>
            </a:endParaRPr>
          </a:p>
        </p:txBody>
      </p:sp>
      <p:sp>
        <p:nvSpPr>
          <p:cNvPr id="532" name="Google Shape;532;p28"/>
          <p:cNvSpPr txBox="1">
            <a:spLocks noGrp="1"/>
          </p:cNvSpPr>
          <p:nvPr>
            <p:ph type="body" idx="1"/>
          </p:nvPr>
        </p:nvSpPr>
        <p:spPr>
          <a:xfrm>
            <a:off x="543098" y="912603"/>
            <a:ext cx="6347700" cy="551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40"/>
              <a:buNone/>
            </a:pPr>
            <a:r>
              <a:rPr lang="x-none" dirty="0"/>
              <a:t>Med bakgrunn i  Elevundersøkelsen gjennomføres et oppfølgingsarbeid vedrørende det psykososiale læringsmiljøet, og da spesielt det som er mobberelatert. Målet er å avdekke og  eventuelt stoppe </a:t>
            </a:r>
            <a:r>
              <a:rPr lang="nb-NO"/>
              <a:t>mobbing, </a:t>
            </a:r>
            <a:r>
              <a:rPr lang="x-none" dirty="0"/>
              <a:t>negative handlinger så som utestenging, ryktespredning, erting, slag og spark mot en som ikke kan forsvare seg.                               </a:t>
            </a:r>
            <a:endParaRPr dirty="0"/>
          </a:p>
          <a:p>
            <a:pPr marL="0" lvl="0" indent="0" algn="l" rtl="0">
              <a:lnSpc>
                <a:spcPct val="100000"/>
              </a:lnSpc>
              <a:spcBef>
                <a:spcPts val="1000"/>
              </a:spcBef>
              <a:spcAft>
                <a:spcPts val="0"/>
              </a:spcAft>
              <a:buSzPts val="1440"/>
              <a:buNone/>
            </a:pPr>
            <a:endParaRPr dirty="0"/>
          </a:p>
          <a:p>
            <a:pPr marL="457200" lvl="0" indent="-320040" algn="l" rtl="0">
              <a:lnSpc>
                <a:spcPct val="100000"/>
              </a:lnSpc>
              <a:spcBef>
                <a:spcPts val="1000"/>
              </a:spcBef>
              <a:spcAft>
                <a:spcPts val="0"/>
              </a:spcAft>
              <a:buSzPts val="1440"/>
              <a:buAutoNum type="arabicPeriod"/>
            </a:pPr>
            <a:r>
              <a:rPr lang="x-none" dirty="0"/>
              <a:t>Spekter gjennomføres etter de føringer som er gitt i denne presentasjonen.</a:t>
            </a:r>
            <a:endParaRPr dirty="0"/>
          </a:p>
          <a:p>
            <a:pPr marL="0" lvl="0" indent="0" algn="l" rtl="0">
              <a:lnSpc>
                <a:spcPct val="100000"/>
              </a:lnSpc>
              <a:spcBef>
                <a:spcPts val="1000"/>
              </a:spcBef>
              <a:spcAft>
                <a:spcPts val="0"/>
              </a:spcAft>
              <a:buSzPts val="1440"/>
              <a:buNone/>
            </a:pPr>
            <a:endParaRPr dirty="0"/>
          </a:p>
          <a:p>
            <a:pPr marL="457200" lvl="0" indent="-320040" algn="l" rtl="0">
              <a:lnSpc>
                <a:spcPct val="100000"/>
              </a:lnSpc>
              <a:spcBef>
                <a:spcPts val="1000"/>
              </a:spcBef>
              <a:spcAft>
                <a:spcPts val="0"/>
              </a:spcAft>
              <a:buSzPts val="1440"/>
              <a:buAutoNum type="arabicPeriod"/>
            </a:pPr>
            <a:r>
              <a:rPr lang="x-none" dirty="0"/>
              <a:t>Med utgangspunkt  i spørsmål nr.1: “hvem vil du helst være sammen med i friminuttene”, lages et enkelt sosiogram på alle trinn. Reflekter over funn og mulig strategi.</a:t>
            </a:r>
            <a:endParaRPr dirty="0"/>
          </a:p>
          <a:p>
            <a:pPr marL="0" lvl="0" indent="0" algn="l" rtl="0">
              <a:lnSpc>
                <a:spcPct val="100000"/>
              </a:lnSpc>
              <a:spcBef>
                <a:spcPts val="1000"/>
              </a:spcBef>
              <a:spcAft>
                <a:spcPts val="0"/>
              </a:spcAft>
              <a:buSzPts val="1440"/>
              <a:buNone/>
            </a:pPr>
            <a:r>
              <a:rPr lang="x-none" i="1" dirty="0"/>
              <a:t>Tema på fagsamling 5 er oppfølging og resosialisering av barn som er utsatt. Vi samles den 30.04.22</a:t>
            </a:r>
            <a:endParaRPr i="1" dirty="0"/>
          </a:p>
        </p:txBody>
      </p:sp>
      <p:sp>
        <p:nvSpPr>
          <p:cNvPr id="2" name="Plassholder for bunntekst 1">
            <a:extLst>
              <a:ext uri="{FF2B5EF4-FFF2-40B4-BE49-F238E27FC236}">
                <a16:creationId xmlns:a16="http://schemas.microsoft.com/office/drawing/2014/main" id="{716E4A98-1EB0-45EE-AA53-620D99E034DA}"/>
              </a:ext>
            </a:extLst>
          </p:cNvPr>
          <p:cNvSpPr>
            <a:spLocks noGrp="1"/>
          </p:cNvSpPr>
          <p:nvPr>
            <p:ph type="ftr" idx="11"/>
          </p:nvPr>
        </p:nvSpPr>
        <p:spPr/>
        <p:txBody>
          <a:bodyPr/>
          <a:lstStyle/>
          <a:p>
            <a:r>
              <a:rPr lang="nb-NO"/>
              <a:t>AT/ER - MKA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60"/>
          <p:cNvSpPr txBox="1">
            <a:spLocks noGrp="1"/>
          </p:cNvSpPr>
          <p:nvPr>
            <p:ph type="title"/>
          </p:nvPr>
        </p:nvSpPr>
        <p:spPr>
          <a:xfrm>
            <a:off x="609599" y="609600"/>
            <a:ext cx="6347714"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x-none"/>
              <a:t>En filmsnutt: </a:t>
            </a:r>
            <a:endParaRPr/>
          </a:p>
          <a:p>
            <a:pPr marL="0" marR="0" lvl="0" indent="0" algn="l" rtl="0">
              <a:lnSpc>
                <a:spcPct val="100000"/>
              </a:lnSpc>
              <a:spcBef>
                <a:spcPts val="0"/>
              </a:spcBef>
              <a:spcAft>
                <a:spcPts val="0"/>
              </a:spcAft>
              <a:buClr>
                <a:schemeClr val="accent1"/>
              </a:buClr>
              <a:buSzPts val="3600"/>
              <a:buFont typeface="Trebuchet MS"/>
              <a:buNone/>
            </a:pPr>
            <a:r>
              <a:rPr lang="x-none">
                <a:solidFill>
                  <a:schemeClr val="dk1"/>
                </a:solidFill>
              </a:rPr>
              <a:t>En mobbehistorie </a:t>
            </a:r>
            <a:r>
              <a:rPr lang="x-none" sz="2100">
                <a:solidFill>
                  <a:schemeClr val="dk1"/>
                </a:solidFill>
              </a:rPr>
              <a:t>(4 min)</a:t>
            </a:r>
            <a:br>
              <a:rPr lang="x-none"/>
            </a:br>
            <a:br>
              <a:rPr lang="x-none"/>
            </a:br>
            <a:br>
              <a:rPr lang="x-none"/>
            </a:br>
            <a:br>
              <a:rPr lang="x-none"/>
            </a:br>
            <a:r>
              <a:rPr lang="x-none" u="sng">
                <a:solidFill>
                  <a:schemeClr val="dk1"/>
                </a:solidFill>
                <a:hlinkClick r:id="rId3">
                  <a:extLst>
                    <a:ext uri="{A12FA001-AC4F-418D-AE19-62706E023703}">
                      <ahyp:hlinkClr xmlns:ahyp="http://schemas.microsoft.com/office/drawing/2018/hyperlinkcolor" val="tx"/>
                    </a:ext>
                  </a:extLst>
                </a:hlinkClick>
              </a:rPr>
              <a:t>https://www.youtube.com/watch?v=xe708v1VEDY</a:t>
            </a:r>
            <a:br>
              <a:rPr lang="x-none"/>
            </a:br>
            <a:endParaRPr/>
          </a:p>
        </p:txBody>
      </p:sp>
      <p:sp>
        <p:nvSpPr>
          <p:cNvPr id="538" name="Google Shape;538;p60"/>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888888"/>
              </a:buClr>
              <a:buSzPts val="1400"/>
              <a:buFont typeface="Trebuchet MS"/>
              <a:buNone/>
            </a:pPr>
            <a:r>
              <a:rPr lang="x-none"/>
              <a:t>AT/ER - MKA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27"/>
          <p:cNvSpPr txBox="1">
            <a:spLocks noGrp="1"/>
          </p:cNvSpPr>
          <p:nvPr>
            <p:ph type="title"/>
          </p:nvPr>
        </p:nvSpPr>
        <p:spPr>
          <a:xfrm>
            <a:off x="358900" y="573800"/>
            <a:ext cx="6347700" cy="73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x-none" b="1">
                <a:solidFill>
                  <a:schemeClr val="dk1"/>
                </a:solidFill>
              </a:rPr>
              <a:t> Øvelse på stoppsamtale</a:t>
            </a:r>
            <a:endParaRPr sz="2400" b="1" i="1">
              <a:solidFill>
                <a:schemeClr val="dk1"/>
              </a:solidFill>
            </a:endParaRPr>
          </a:p>
        </p:txBody>
      </p:sp>
      <p:sp>
        <p:nvSpPr>
          <p:cNvPr id="545" name="Google Shape;545;p27"/>
          <p:cNvSpPr txBox="1">
            <a:spLocks noGrp="1"/>
          </p:cNvSpPr>
          <p:nvPr>
            <p:ph type="body" idx="1"/>
          </p:nvPr>
        </p:nvSpPr>
        <p:spPr>
          <a:xfrm>
            <a:off x="484250" y="1424650"/>
            <a:ext cx="6347700" cy="57984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1000"/>
              </a:spcBef>
              <a:spcAft>
                <a:spcPts val="0"/>
              </a:spcAft>
              <a:buClr>
                <a:schemeClr val="accent1"/>
              </a:buClr>
              <a:buSzPts val="1440"/>
              <a:buFont typeface="Noto Sans Symbols"/>
              <a:buNone/>
            </a:pPr>
            <a:r>
              <a:rPr lang="x-none"/>
              <a:t>Gå sammen tre og tre:</a:t>
            </a:r>
            <a:endParaRPr/>
          </a:p>
          <a:p>
            <a:pPr marL="0" lvl="0" indent="0" algn="l" rtl="0">
              <a:lnSpc>
                <a:spcPct val="80000"/>
              </a:lnSpc>
              <a:spcBef>
                <a:spcPts val="1000"/>
              </a:spcBef>
              <a:spcAft>
                <a:spcPts val="0"/>
              </a:spcAft>
              <a:buSzPts val="1440"/>
              <a:buNone/>
            </a:pPr>
            <a:r>
              <a:rPr lang="x-none" sz="1800"/>
              <a:t>En er lærer, en er elev, en er observatør</a:t>
            </a:r>
            <a:r>
              <a:rPr lang="x-none"/>
              <a:t>.</a:t>
            </a:r>
            <a:endParaRPr/>
          </a:p>
          <a:p>
            <a:pPr marL="0" lvl="0" indent="0" algn="l" rtl="0">
              <a:lnSpc>
                <a:spcPct val="80000"/>
              </a:lnSpc>
              <a:spcBef>
                <a:spcPts val="1000"/>
              </a:spcBef>
              <a:spcAft>
                <a:spcPts val="0"/>
              </a:spcAft>
              <a:buSzPts val="1440"/>
              <a:buNone/>
            </a:pPr>
            <a:r>
              <a:rPr lang="x-none"/>
              <a:t>Bytt på rollene slik at alle får prøvd de ulike posisjonene.</a:t>
            </a:r>
            <a:endParaRPr sz="1800"/>
          </a:p>
          <a:p>
            <a:pPr marL="914400" lvl="0" indent="0" algn="l" rtl="0">
              <a:lnSpc>
                <a:spcPct val="80000"/>
              </a:lnSpc>
              <a:spcBef>
                <a:spcPts val="1000"/>
              </a:spcBef>
              <a:spcAft>
                <a:spcPts val="0"/>
              </a:spcAft>
              <a:buSzPts val="1440"/>
              <a:buNone/>
            </a:pPr>
            <a:endParaRPr sz="1800"/>
          </a:p>
          <a:p>
            <a:pPr marL="914400" lvl="1" indent="-342900" algn="l" rtl="0">
              <a:lnSpc>
                <a:spcPct val="80000"/>
              </a:lnSpc>
              <a:spcBef>
                <a:spcPts val="1000"/>
              </a:spcBef>
              <a:spcAft>
                <a:spcPts val="0"/>
              </a:spcAft>
              <a:buSzPts val="1800"/>
              <a:buChar char="▶"/>
            </a:pPr>
            <a:r>
              <a:rPr lang="x-none" sz="1800" i="1"/>
              <a:t>Lærer </a:t>
            </a:r>
            <a:r>
              <a:rPr lang="x-none" sz="1800"/>
              <a:t>konfronterer eleven med sine opplysninger. Følg manus</a:t>
            </a:r>
            <a:endParaRPr sz="1800"/>
          </a:p>
          <a:p>
            <a:pPr marL="914400" lvl="0" indent="0" algn="l" rtl="0">
              <a:lnSpc>
                <a:spcPct val="80000"/>
              </a:lnSpc>
              <a:spcBef>
                <a:spcPts val="1000"/>
              </a:spcBef>
              <a:spcAft>
                <a:spcPts val="0"/>
              </a:spcAft>
              <a:buSzPts val="1440"/>
              <a:buNone/>
            </a:pPr>
            <a:endParaRPr sz="1800"/>
          </a:p>
          <a:p>
            <a:pPr marL="914400" lvl="1" indent="-342900" algn="l" rtl="0">
              <a:lnSpc>
                <a:spcPct val="80000"/>
              </a:lnSpc>
              <a:spcBef>
                <a:spcPts val="1000"/>
              </a:spcBef>
              <a:spcAft>
                <a:spcPts val="0"/>
              </a:spcAft>
              <a:buSzPts val="1800"/>
              <a:buChar char="▶"/>
            </a:pPr>
            <a:r>
              <a:rPr lang="x-none" sz="1800" i="1"/>
              <a:t>Eleven</a:t>
            </a:r>
            <a:r>
              <a:rPr lang="x-none" sz="1800"/>
              <a:t> får gi tilsvar, men lærer går ikke inn i detaljer og begrunnelser. Fastholder at de har sikre bevis for at dette har foregått (og foregår) og at det er nulltoleranse for dette.</a:t>
            </a:r>
            <a:endParaRPr sz="1800"/>
          </a:p>
          <a:p>
            <a:pPr marL="914400" lvl="0" indent="0" algn="l" rtl="0">
              <a:lnSpc>
                <a:spcPct val="80000"/>
              </a:lnSpc>
              <a:spcBef>
                <a:spcPts val="1000"/>
              </a:spcBef>
              <a:spcAft>
                <a:spcPts val="0"/>
              </a:spcAft>
              <a:buSzPts val="1440"/>
              <a:buNone/>
            </a:pPr>
            <a:endParaRPr sz="1800"/>
          </a:p>
          <a:p>
            <a:pPr marL="914400" lvl="1" indent="-342900" algn="l" rtl="0">
              <a:lnSpc>
                <a:spcPct val="80000"/>
              </a:lnSpc>
              <a:spcBef>
                <a:spcPts val="1000"/>
              </a:spcBef>
              <a:spcAft>
                <a:spcPts val="0"/>
              </a:spcAft>
              <a:buSzPts val="1800"/>
              <a:buChar char="▶"/>
            </a:pPr>
            <a:r>
              <a:rPr lang="x-none" sz="1800" i="1"/>
              <a:t>Lærer</a:t>
            </a:r>
            <a:r>
              <a:rPr lang="x-none" sz="1800"/>
              <a:t> avslutter med å si at han kommer til å følge med og at eleven blir innkalt til en oppfølgingssamtale om kort tid.</a:t>
            </a:r>
            <a:endParaRPr sz="1800"/>
          </a:p>
          <a:p>
            <a:pPr marL="914400" lvl="0" indent="0" algn="l" rtl="0">
              <a:lnSpc>
                <a:spcPct val="80000"/>
              </a:lnSpc>
              <a:spcBef>
                <a:spcPts val="1000"/>
              </a:spcBef>
              <a:spcAft>
                <a:spcPts val="0"/>
              </a:spcAft>
              <a:buSzPts val="1440"/>
              <a:buNone/>
            </a:pPr>
            <a:endParaRPr sz="1800"/>
          </a:p>
          <a:p>
            <a:pPr marL="914400" lvl="1" indent="-342900" algn="l" rtl="0">
              <a:lnSpc>
                <a:spcPct val="80000"/>
              </a:lnSpc>
              <a:spcBef>
                <a:spcPts val="1000"/>
              </a:spcBef>
              <a:spcAft>
                <a:spcPts val="0"/>
              </a:spcAft>
              <a:buSzPts val="1800"/>
              <a:buChar char="▶"/>
            </a:pPr>
            <a:r>
              <a:rPr lang="x-none" sz="1800" i="1"/>
              <a:t>Observatør</a:t>
            </a:r>
            <a:r>
              <a:rPr lang="x-none" sz="1800"/>
              <a:t> gir tilbakemelding på samtalen</a:t>
            </a:r>
            <a:endParaRPr sz="1800"/>
          </a:p>
        </p:txBody>
      </p:sp>
      <p:sp>
        <p:nvSpPr>
          <p:cNvPr id="2" name="Plassholder for bunntekst 1">
            <a:extLst>
              <a:ext uri="{FF2B5EF4-FFF2-40B4-BE49-F238E27FC236}">
                <a16:creationId xmlns:a16="http://schemas.microsoft.com/office/drawing/2014/main" id="{7E1C23F2-ED76-45E8-92D4-C71C8CD8CB69}"/>
              </a:ext>
            </a:extLst>
          </p:cNvPr>
          <p:cNvSpPr>
            <a:spLocks noGrp="1"/>
          </p:cNvSpPr>
          <p:nvPr>
            <p:ph type="ftr" idx="11"/>
          </p:nvPr>
        </p:nvSpPr>
        <p:spPr/>
        <p:txBody>
          <a:bodyPr/>
          <a:lstStyle/>
          <a:p>
            <a:r>
              <a:rPr lang="nb-NO"/>
              <a:t>AT/ER - MKA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5"/>
          <p:cNvSpPr txBox="1">
            <a:spLocks noGrp="1"/>
          </p:cNvSpPr>
          <p:nvPr>
            <p:ph type="body" idx="1"/>
          </p:nvPr>
        </p:nvSpPr>
        <p:spPr>
          <a:xfrm>
            <a:off x="609599" y="2160590"/>
            <a:ext cx="6347714" cy="3880773"/>
          </a:xfrm>
          <a:prstGeom prst="rect">
            <a:avLst/>
          </a:prstGeom>
          <a:noFill/>
          <a:ln>
            <a:noFill/>
          </a:ln>
        </p:spPr>
        <p:txBody>
          <a:bodyPr spcFirstLastPara="1" wrap="square" lIns="91425" tIns="91425" rIns="91425" bIns="91425" anchor="t" anchorCtr="0">
            <a:noAutofit/>
          </a:bodyPr>
          <a:lstStyle/>
          <a:p>
            <a:pPr marL="457200" marR="0" lvl="0" indent="-320038" algn="l" rtl="0">
              <a:lnSpc>
                <a:spcPct val="100000"/>
              </a:lnSpc>
              <a:spcBef>
                <a:spcPts val="1000"/>
              </a:spcBef>
              <a:spcAft>
                <a:spcPts val="0"/>
              </a:spcAft>
              <a:buClr>
                <a:schemeClr val="accent1"/>
              </a:buClr>
              <a:buSzPts val="1440"/>
              <a:buFont typeface="Noto Sans Symbols"/>
              <a:buChar char="▶"/>
            </a:pPr>
            <a:r>
              <a:rPr lang="x-none"/>
              <a:t>Tydelig </a:t>
            </a:r>
            <a:r>
              <a:rPr lang="x-none" i="1"/>
              <a:t>klasseledelse </a:t>
            </a:r>
            <a:r>
              <a:rPr lang="x-none"/>
              <a:t>- den autoritative voksne</a:t>
            </a:r>
            <a:endParaRPr/>
          </a:p>
          <a:p>
            <a:pPr marL="137162" lvl="0" indent="0" algn="l" rtl="0">
              <a:lnSpc>
                <a:spcPct val="100000"/>
              </a:lnSpc>
              <a:spcBef>
                <a:spcPts val="1000"/>
              </a:spcBef>
              <a:spcAft>
                <a:spcPts val="0"/>
              </a:spcAft>
              <a:buSzPts val="1440"/>
              <a:buNone/>
            </a:pPr>
            <a:endParaRPr/>
          </a:p>
          <a:p>
            <a:pPr marL="457200" marR="0" lvl="0" indent="-320038" algn="l" rtl="0">
              <a:lnSpc>
                <a:spcPct val="100000"/>
              </a:lnSpc>
              <a:spcBef>
                <a:spcPts val="1000"/>
              </a:spcBef>
              <a:spcAft>
                <a:spcPts val="0"/>
              </a:spcAft>
              <a:buClr>
                <a:schemeClr val="accent1"/>
              </a:buClr>
              <a:buSzPts val="1440"/>
              <a:buFont typeface="Noto Sans Symbols"/>
              <a:buChar char="▶"/>
            </a:pPr>
            <a:r>
              <a:rPr lang="x-none" i="1"/>
              <a:t>Relasjonsarbeid</a:t>
            </a:r>
            <a:r>
              <a:rPr lang="x-none"/>
              <a:t> med vekt på lærer- elev relasjonen</a:t>
            </a:r>
            <a:endParaRPr/>
          </a:p>
          <a:p>
            <a:pPr marL="137162" lvl="0" indent="0" algn="l" rtl="0">
              <a:lnSpc>
                <a:spcPct val="100000"/>
              </a:lnSpc>
              <a:spcBef>
                <a:spcPts val="1000"/>
              </a:spcBef>
              <a:spcAft>
                <a:spcPts val="0"/>
              </a:spcAft>
              <a:buSzPts val="1440"/>
              <a:buNone/>
            </a:pPr>
            <a:endParaRPr/>
          </a:p>
          <a:p>
            <a:pPr marL="457200" marR="0" lvl="0" indent="-320038" algn="l" rtl="0">
              <a:lnSpc>
                <a:spcPct val="100000"/>
              </a:lnSpc>
              <a:spcBef>
                <a:spcPts val="1000"/>
              </a:spcBef>
              <a:spcAft>
                <a:spcPts val="0"/>
              </a:spcAft>
              <a:buClr>
                <a:schemeClr val="accent1"/>
              </a:buClr>
              <a:buSzPts val="1440"/>
              <a:buFont typeface="Noto Sans Symbols"/>
              <a:buChar char="▶"/>
            </a:pPr>
            <a:r>
              <a:rPr lang="x-none" i="1"/>
              <a:t>Felleskapsaktiviteter</a:t>
            </a:r>
            <a:r>
              <a:rPr lang="x-none"/>
              <a:t> med vekt på å bygge gode klasse/gruppemiljøer og fokusere på elev-elev relasjonen</a:t>
            </a:r>
            <a:endParaRPr/>
          </a:p>
          <a:p>
            <a:pPr marL="3200400" lvl="6" indent="-228600" algn="l" rtl="0">
              <a:lnSpc>
                <a:spcPct val="100000"/>
              </a:lnSpc>
              <a:spcBef>
                <a:spcPts val="1000"/>
              </a:spcBef>
              <a:spcAft>
                <a:spcPts val="0"/>
              </a:spcAft>
              <a:buSzPts val="960"/>
              <a:buNone/>
            </a:pPr>
            <a:endParaRPr/>
          </a:p>
          <a:p>
            <a:pPr marL="3200400" lvl="0" indent="0" algn="l" rtl="0">
              <a:lnSpc>
                <a:spcPct val="100000"/>
              </a:lnSpc>
              <a:spcBef>
                <a:spcPts val="1000"/>
              </a:spcBef>
              <a:spcAft>
                <a:spcPts val="0"/>
              </a:spcAft>
              <a:buSzPts val="1440"/>
              <a:buNone/>
            </a:pPr>
            <a:r>
              <a:rPr lang="x-none" sz="1400"/>
              <a:t>( Eriksen og Lyng 2018)</a:t>
            </a:r>
            <a:r>
              <a:rPr lang="x-none"/>
              <a:t>			</a:t>
            </a:r>
            <a:endParaRPr/>
          </a:p>
        </p:txBody>
      </p:sp>
      <p:sp>
        <p:nvSpPr>
          <p:cNvPr id="191" name="Google Shape;191;p5"/>
          <p:cNvSpPr txBox="1">
            <a:spLocks noGrp="1"/>
          </p:cNvSpPr>
          <p:nvPr>
            <p:ph type="title"/>
          </p:nvPr>
        </p:nvSpPr>
        <p:spPr>
          <a:xfrm>
            <a:off x="395536" y="620688"/>
            <a:ext cx="8229600" cy="125272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accent1"/>
              </a:buClr>
              <a:buSzPts val="3600"/>
              <a:buFont typeface="Trebuchet MS"/>
              <a:buNone/>
            </a:pPr>
            <a:r>
              <a:rPr lang="x-none" sz="3240" b="1" dirty="0"/>
              <a:t>Tre hovedstrategier for å skape </a:t>
            </a:r>
            <a:br>
              <a:rPr lang="nb-NO" sz="3240" b="1" dirty="0"/>
            </a:br>
            <a:r>
              <a:rPr lang="x-none" sz="3240" b="1" dirty="0"/>
              <a:t>et godt psykososialt miljø</a:t>
            </a:r>
            <a:endParaRPr sz="3240" b="1" dirty="0"/>
          </a:p>
        </p:txBody>
      </p:sp>
      <p:sp>
        <p:nvSpPr>
          <p:cNvPr id="2" name="Plassholder for bunntekst 1">
            <a:extLst>
              <a:ext uri="{FF2B5EF4-FFF2-40B4-BE49-F238E27FC236}">
                <a16:creationId xmlns:a16="http://schemas.microsoft.com/office/drawing/2014/main" id="{E3A2A242-6ACF-479C-BE4C-5FAD3767F705}"/>
              </a:ext>
            </a:extLst>
          </p:cNvPr>
          <p:cNvSpPr>
            <a:spLocks noGrp="1"/>
          </p:cNvSpPr>
          <p:nvPr>
            <p:ph type="ftr" idx="11"/>
          </p:nvPr>
        </p:nvSpPr>
        <p:spPr/>
        <p:txBody>
          <a:bodyPr/>
          <a:lstStyle/>
          <a:p>
            <a:r>
              <a:rPr lang="nb-NO"/>
              <a:t>AT/ER - MKA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49"/>
          <p:cNvSpPr txBox="1">
            <a:spLocks noGrp="1"/>
          </p:cNvSpPr>
          <p:nvPr>
            <p:ph type="title"/>
          </p:nvPr>
        </p:nvSpPr>
        <p:spPr>
          <a:xfrm>
            <a:off x="392425" y="207175"/>
            <a:ext cx="6879900" cy="10449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SzPts val="2340"/>
              <a:buNone/>
            </a:pPr>
            <a:r>
              <a:rPr lang="x-none" sz="3600"/>
              <a:t>Fellesskapende aktiviteter</a:t>
            </a:r>
            <a:r>
              <a:rPr lang="x-none" sz="3300"/>
              <a:t> </a:t>
            </a:r>
            <a:endParaRPr sz="3300"/>
          </a:p>
          <a:p>
            <a:pPr marL="0" lvl="0" indent="0" algn="l" rtl="0">
              <a:spcBef>
                <a:spcPts val="1000"/>
              </a:spcBef>
              <a:spcAft>
                <a:spcPts val="0"/>
              </a:spcAft>
              <a:buSzPts val="2340"/>
              <a:buNone/>
            </a:pPr>
            <a:r>
              <a:rPr lang="x-none" sz="2000" b="0">
                <a:solidFill>
                  <a:schemeClr val="dk1"/>
                </a:solidFill>
              </a:rPr>
              <a:t>fremmer den faglige og sosiale læringen </a:t>
            </a:r>
            <a:r>
              <a:rPr lang="x-none" sz="1600">
                <a:solidFill>
                  <a:schemeClr val="dk1"/>
                </a:solidFill>
              </a:rPr>
              <a:t>(Eriksen&amp;Lyng)</a:t>
            </a:r>
            <a:endParaRPr sz="1095">
              <a:solidFill>
                <a:schemeClr val="dk1"/>
              </a:solidFill>
            </a:endParaRPr>
          </a:p>
        </p:txBody>
      </p:sp>
      <p:sp>
        <p:nvSpPr>
          <p:cNvPr id="197" name="Google Shape;197;p49"/>
          <p:cNvSpPr txBox="1">
            <a:spLocks noGrp="1"/>
          </p:cNvSpPr>
          <p:nvPr>
            <p:ph type="body" idx="1"/>
          </p:nvPr>
        </p:nvSpPr>
        <p:spPr>
          <a:xfrm>
            <a:off x="523225" y="1600200"/>
            <a:ext cx="6749100" cy="5126700"/>
          </a:xfrm>
          <a:prstGeom prst="rect">
            <a:avLst/>
          </a:prstGeom>
          <a:noFill/>
          <a:ln>
            <a:noFill/>
          </a:ln>
        </p:spPr>
        <p:txBody>
          <a:bodyPr spcFirstLastPara="1" wrap="square" lIns="91425" tIns="91425" rIns="91425" bIns="91425" anchor="t" anchorCtr="0">
            <a:noAutofit/>
          </a:bodyPr>
          <a:lstStyle/>
          <a:p>
            <a:pPr marL="80010" lvl="0" indent="0" algn="l" rtl="0">
              <a:lnSpc>
                <a:spcPct val="100000"/>
              </a:lnSpc>
              <a:spcBef>
                <a:spcPts val="1000"/>
              </a:spcBef>
              <a:spcAft>
                <a:spcPts val="0"/>
              </a:spcAft>
              <a:buSzPts val="2340"/>
              <a:buNone/>
            </a:pPr>
            <a:endParaRPr sz="2000" dirty="0"/>
          </a:p>
          <a:p>
            <a:pPr marL="0" lvl="0" indent="0" algn="l" rtl="0">
              <a:lnSpc>
                <a:spcPct val="100000"/>
              </a:lnSpc>
              <a:spcBef>
                <a:spcPts val="1000"/>
              </a:spcBef>
              <a:spcAft>
                <a:spcPts val="0"/>
              </a:spcAft>
              <a:buSzPts val="2340"/>
              <a:buNone/>
            </a:pPr>
            <a:r>
              <a:rPr lang="x-none" sz="2000" dirty="0"/>
              <a:t>•I et fellesskap der elevene er trygge på at de har sin rettmessige plass, vil det ikke være stort behov for å danne grupperinger for å sikre seg tilhørighet og en trygg posisjon</a:t>
            </a:r>
            <a:endParaRPr sz="2000" dirty="0"/>
          </a:p>
          <a:p>
            <a:pPr marL="0" lvl="0" indent="0" algn="l" rtl="0">
              <a:lnSpc>
                <a:spcPct val="100000"/>
              </a:lnSpc>
              <a:spcBef>
                <a:spcPts val="1000"/>
              </a:spcBef>
              <a:spcAft>
                <a:spcPts val="0"/>
              </a:spcAft>
              <a:buSzPts val="2340"/>
              <a:buNone/>
            </a:pPr>
            <a:endParaRPr sz="2000" dirty="0"/>
          </a:p>
          <a:p>
            <a:pPr marL="80010" lvl="0" indent="0" algn="l" rtl="0">
              <a:lnSpc>
                <a:spcPct val="100000"/>
              </a:lnSpc>
              <a:spcBef>
                <a:spcPts val="1000"/>
              </a:spcBef>
              <a:spcAft>
                <a:spcPts val="0"/>
              </a:spcAft>
              <a:buSzPts val="2340"/>
              <a:buNone/>
            </a:pPr>
            <a:r>
              <a:rPr lang="x-none" sz="2000" dirty="0"/>
              <a:t>•I utrygge fellesskap kan behovet for tilhørighet og frykten for å bli ekskludert, føre til at elevene grupper seg sammen om andre ting enn undervisning -for på den måten å skape en tilhørighet - og for å demme opp for frykten av å bli holdt utenfor</a:t>
            </a:r>
            <a:endParaRPr sz="2000" dirty="0"/>
          </a:p>
          <a:p>
            <a:pPr marL="0" lvl="0" indent="0" algn="l" rtl="0">
              <a:spcBef>
                <a:spcPts val="1000"/>
              </a:spcBef>
              <a:spcAft>
                <a:spcPts val="0"/>
              </a:spcAft>
              <a:buClr>
                <a:schemeClr val="dk1"/>
              </a:buClr>
              <a:buSzPts val="2340"/>
              <a:buFont typeface="Arial"/>
              <a:buNone/>
            </a:pPr>
            <a:r>
              <a:rPr lang="x-none" sz="2000" i="1" dirty="0"/>
              <a:t>Trygge fellesskap forebygger utenforskap.</a:t>
            </a:r>
            <a:endParaRPr sz="2000" dirty="0"/>
          </a:p>
          <a:p>
            <a:pPr marL="80010" lvl="0" indent="0" algn="l" rtl="0">
              <a:lnSpc>
                <a:spcPct val="100000"/>
              </a:lnSpc>
              <a:spcBef>
                <a:spcPts val="1000"/>
              </a:spcBef>
              <a:spcAft>
                <a:spcPts val="0"/>
              </a:spcAft>
              <a:buSzPts val="2340"/>
              <a:buNone/>
            </a:pPr>
            <a:endParaRPr sz="2000" dirty="0"/>
          </a:p>
        </p:txBody>
      </p:sp>
      <p:sp>
        <p:nvSpPr>
          <p:cNvPr id="198" name="Google Shape;198;p49"/>
          <p:cNvSpPr txBox="1">
            <a:spLocks noGrp="1"/>
          </p:cNvSpPr>
          <p:nvPr>
            <p:ph type="ftr" idx="11"/>
          </p:nvPr>
        </p:nvSpPr>
        <p:spPr>
          <a:xfrm>
            <a:off x="609599" y="6041363"/>
            <a:ext cx="4622973" cy="365125"/>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x-none"/>
              <a:t>AT/ER - MKA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x-none"/>
              <a:t> </a:t>
            </a:r>
            <a:r>
              <a:rPr lang="x-none" b="1">
                <a:solidFill>
                  <a:srgbClr val="92D050"/>
                </a:solidFill>
              </a:rPr>
              <a:t>Nøkkelen</a:t>
            </a:r>
            <a:r>
              <a:rPr lang="x-none">
                <a:solidFill>
                  <a:srgbClr val="92D050"/>
                </a:solidFill>
              </a:rPr>
              <a:t> </a:t>
            </a:r>
            <a:r>
              <a:rPr lang="x-none" b="1">
                <a:solidFill>
                  <a:srgbClr val="92D050"/>
                </a:solidFill>
              </a:rPr>
              <a:t>til utfordringene </a:t>
            </a:r>
            <a:endParaRPr b="1">
              <a:solidFill>
                <a:srgbClr val="92D050"/>
              </a:solidFill>
            </a:endParaRPr>
          </a:p>
          <a:p>
            <a:pPr marL="0" lvl="0" indent="0" algn="l" rtl="0">
              <a:lnSpc>
                <a:spcPct val="100000"/>
              </a:lnSpc>
              <a:spcBef>
                <a:spcPts val="0"/>
              </a:spcBef>
              <a:spcAft>
                <a:spcPts val="0"/>
              </a:spcAft>
              <a:buSzPts val="3600"/>
              <a:buNone/>
            </a:pPr>
            <a:endParaRPr b="1"/>
          </a:p>
        </p:txBody>
      </p:sp>
      <p:sp>
        <p:nvSpPr>
          <p:cNvPr id="205" name="Google Shape;205;p4"/>
          <p:cNvSpPr txBox="1">
            <a:spLocks noGrp="1"/>
          </p:cNvSpPr>
          <p:nvPr>
            <p:ph type="body" idx="1"/>
          </p:nvPr>
        </p:nvSpPr>
        <p:spPr>
          <a:xfrm>
            <a:off x="609599" y="2160590"/>
            <a:ext cx="6347700" cy="388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40"/>
              <a:buNone/>
            </a:pPr>
            <a:r>
              <a:rPr lang="x-none" sz="4800"/>
              <a:t>         </a:t>
            </a:r>
            <a:r>
              <a:rPr lang="x-none" sz="3600"/>
              <a:t> </a:t>
            </a:r>
            <a:r>
              <a:rPr lang="x-none" sz="3200"/>
              <a:t>er </a:t>
            </a:r>
            <a:r>
              <a:rPr lang="x-none" sz="3200" i="1"/>
              <a:t>ledelse</a:t>
            </a:r>
            <a:r>
              <a:rPr lang="x-none" sz="3200" b="1" i="1"/>
              <a:t> </a:t>
            </a:r>
            <a:endParaRPr sz="3200" b="1" i="1"/>
          </a:p>
          <a:p>
            <a:pPr marL="0" lvl="0" indent="0" algn="l" rtl="0">
              <a:lnSpc>
                <a:spcPct val="100000"/>
              </a:lnSpc>
              <a:spcBef>
                <a:spcPts val="1000"/>
              </a:spcBef>
              <a:spcAft>
                <a:spcPts val="0"/>
              </a:spcAft>
              <a:buSzPts val="1440"/>
              <a:buNone/>
            </a:pPr>
            <a:r>
              <a:rPr lang="x-none" sz="3200"/>
              <a:t>   </a:t>
            </a:r>
            <a:r>
              <a:rPr lang="x-none" sz="3100"/>
              <a:t>og da i betydningen av å ta grep</a:t>
            </a:r>
            <a:endParaRPr sz="3100"/>
          </a:p>
          <a:p>
            <a:pPr marL="0" lvl="0" indent="0" algn="l" rtl="0">
              <a:lnSpc>
                <a:spcPct val="100000"/>
              </a:lnSpc>
              <a:spcBef>
                <a:spcPts val="1000"/>
              </a:spcBef>
              <a:spcAft>
                <a:spcPts val="0"/>
              </a:spcAft>
              <a:buSzPts val="1440"/>
              <a:buNone/>
            </a:pPr>
            <a:endParaRPr sz="3600"/>
          </a:p>
          <a:p>
            <a:pPr marL="4572000" lvl="0" indent="0" algn="l" rtl="0">
              <a:lnSpc>
                <a:spcPct val="100000"/>
              </a:lnSpc>
              <a:spcBef>
                <a:spcPts val="1000"/>
              </a:spcBef>
              <a:spcAft>
                <a:spcPts val="0"/>
              </a:spcAft>
              <a:buSzPts val="1440"/>
              <a:buNone/>
            </a:pPr>
            <a:endParaRPr sz="1400"/>
          </a:p>
          <a:p>
            <a:pPr marL="4572000" lvl="0" indent="0" algn="l" rtl="0">
              <a:lnSpc>
                <a:spcPct val="100000"/>
              </a:lnSpc>
              <a:spcBef>
                <a:spcPts val="1000"/>
              </a:spcBef>
              <a:spcAft>
                <a:spcPts val="0"/>
              </a:spcAft>
              <a:buSzPts val="1440"/>
              <a:buNone/>
            </a:pPr>
            <a:endParaRPr sz="1400"/>
          </a:p>
          <a:p>
            <a:pPr marL="4572000" lvl="0" indent="0" algn="l" rtl="0">
              <a:lnSpc>
                <a:spcPct val="100000"/>
              </a:lnSpc>
              <a:spcBef>
                <a:spcPts val="1000"/>
              </a:spcBef>
              <a:spcAft>
                <a:spcPts val="0"/>
              </a:spcAft>
              <a:buSzPts val="1440"/>
              <a:buNone/>
            </a:pPr>
            <a:r>
              <a:rPr lang="x-none" sz="1400"/>
              <a:t>Eirik Irgens- NTNU</a:t>
            </a:r>
            <a:endParaRPr sz="1400"/>
          </a:p>
        </p:txBody>
      </p:sp>
      <p:sp>
        <p:nvSpPr>
          <p:cNvPr id="2" name="Plassholder for bunntekst 1">
            <a:extLst>
              <a:ext uri="{FF2B5EF4-FFF2-40B4-BE49-F238E27FC236}">
                <a16:creationId xmlns:a16="http://schemas.microsoft.com/office/drawing/2014/main" id="{AE24775C-095E-42E5-A023-3DAB7749A8EA}"/>
              </a:ext>
            </a:extLst>
          </p:cNvPr>
          <p:cNvSpPr>
            <a:spLocks noGrp="1"/>
          </p:cNvSpPr>
          <p:nvPr>
            <p:ph type="ftr" idx="11"/>
          </p:nvPr>
        </p:nvSpPr>
        <p:spPr/>
        <p:txBody>
          <a:bodyPr/>
          <a:lstStyle/>
          <a:p>
            <a:r>
              <a:rPr lang="nb-NO"/>
              <a:t>AT/ER - MKA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6"/>
          <p:cNvSpPr txBox="1">
            <a:spLocks noGrp="1"/>
          </p:cNvSpPr>
          <p:nvPr>
            <p:ph type="title"/>
          </p:nvPr>
        </p:nvSpPr>
        <p:spPr>
          <a:xfrm>
            <a:off x="609599" y="609600"/>
            <a:ext cx="6347700" cy="132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endParaRPr/>
          </a:p>
        </p:txBody>
      </p:sp>
      <p:sp>
        <p:nvSpPr>
          <p:cNvPr id="212" name="Google Shape;212;p6"/>
          <p:cNvSpPr txBox="1">
            <a:spLocks noGrp="1"/>
          </p:cNvSpPr>
          <p:nvPr>
            <p:ph type="body" idx="1"/>
          </p:nvPr>
        </p:nvSpPr>
        <p:spPr>
          <a:xfrm>
            <a:off x="609599" y="2160590"/>
            <a:ext cx="6347700" cy="3880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440"/>
              <a:buNone/>
            </a:pPr>
            <a:endParaRPr/>
          </a:p>
        </p:txBody>
      </p:sp>
      <p:sp>
        <p:nvSpPr>
          <p:cNvPr id="213" name="Google Shape;213;p6"/>
          <p:cNvSpPr txBox="1"/>
          <p:nvPr/>
        </p:nvSpPr>
        <p:spPr>
          <a:xfrm>
            <a:off x="1547664" y="940346"/>
            <a:ext cx="6798600" cy="130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x-none" sz="3600" b="1" i="0" u="none" strike="noStrike" cap="none">
                <a:solidFill>
                  <a:schemeClr val="accent1"/>
                </a:solidFill>
                <a:latin typeface="Palatino Linotype"/>
                <a:ea typeface="Palatino Linotype"/>
                <a:cs typeface="Palatino Linotype"/>
                <a:sym typeface="Palatino Linotype"/>
              </a:rPr>
              <a:t>Å oppdage mobbing</a:t>
            </a:r>
            <a:endParaRPr sz="3600" b="1" i="0" u="none" strike="noStrike" cap="none">
              <a:solidFill>
                <a:schemeClr val="accent1"/>
              </a:solidFill>
              <a:latin typeface="Palatino Linotype"/>
              <a:ea typeface="Palatino Linotype"/>
              <a:cs typeface="Palatino Linotype"/>
              <a:sym typeface="Palatino Linotype"/>
            </a:endParaRPr>
          </a:p>
        </p:txBody>
      </p:sp>
      <p:sp>
        <p:nvSpPr>
          <p:cNvPr id="214" name="Google Shape;214;p6"/>
          <p:cNvSpPr txBox="1"/>
          <p:nvPr/>
        </p:nvSpPr>
        <p:spPr>
          <a:xfrm>
            <a:off x="1076197" y="2053908"/>
            <a:ext cx="6798600" cy="344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0"/>
              </a:spcAft>
              <a:buClr>
                <a:srgbClr val="000000"/>
              </a:buClr>
              <a:buSzPts val="2000"/>
              <a:buFont typeface="Arial"/>
              <a:buNone/>
            </a:pPr>
            <a:r>
              <a:rPr lang="x-none" sz="2000" b="1" i="0" u="none" strike="noStrike" cap="none">
                <a:solidFill>
                  <a:srgbClr val="000000"/>
                </a:solidFill>
                <a:latin typeface="Palatino Linotype"/>
                <a:ea typeface="Palatino Linotype"/>
                <a:cs typeface="Palatino Linotype"/>
                <a:sym typeface="Palatino Linotype"/>
              </a:rPr>
              <a:t>Som rutine eller ved varsling</a:t>
            </a:r>
            <a:endParaRPr sz="2000" b="0" i="0" u="none" strike="noStrike" cap="none">
              <a:solidFill>
                <a:srgbClr val="000000"/>
              </a:solidFill>
              <a:latin typeface="Palatino Linotype"/>
              <a:ea typeface="Palatino Linotype"/>
              <a:cs typeface="Palatino Linotype"/>
              <a:sym typeface="Palatino Linotype"/>
            </a:endParaRPr>
          </a:p>
          <a:p>
            <a:pPr marL="457200" marR="0" lvl="0" indent="-320037" algn="l" rtl="0">
              <a:lnSpc>
                <a:spcPct val="100000"/>
              </a:lnSpc>
              <a:spcBef>
                <a:spcPts val="1000"/>
              </a:spcBef>
              <a:spcAft>
                <a:spcPts val="0"/>
              </a:spcAft>
              <a:buClr>
                <a:srgbClr val="5FA534"/>
              </a:buClr>
              <a:buSzPts val="1440"/>
              <a:buFont typeface="Arial"/>
              <a:buChar char="▶"/>
            </a:pPr>
            <a:r>
              <a:rPr lang="x-none" sz="2000">
                <a:latin typeface="Palatino Linotype"/>
                <a:ea typeface="Palatino Linotype"/>
                <a:cs typeface="Palatino Linotype"/>
                <a:sym typeface="Palatino Linotype"/>
              </a:rPr>
              <a:t>S</a:t>
            </a:r>
            <a:r>
              <a:rPr lang="x-none" sz="2000" b="0" i="0" u="none" strike="noStrike" cap="none">
                <a:solidFill>
                  <a:srgbClr val="000000"/>
                </a:solidFill>
                <a:latin typeface="Palatino Linotype"/>
                <a:ea typeface="Palatino Linotype"/>
                <a:cs typeface="Palatino Linotype"/>
                <a:sym typeface="Palatino Linotype"/>
              </a:rPr>
              <a:t>pørre</a:t>
            </a:r>
            <a:r>
              <a:rPr lang="x-none" sz="2000">
                <a:latin typeface="Palatino Linotype"/>
                <a:ea typeface="Palatino Linotype"/>
                <a:cs typeface="Palatino Linotype"/>
                <a:sym typeface="Palatino Linotype"/>
              </a:rPr>
              <a:t>undersøkelser (anonyme og ikke-anonyme)</a:t>
            </a:r>
            <a:endParaRPr sz="2000" b="0" i="0" u="none" strike="noStrike" cap="none">
              <a:solidFill>
                <a:srgbClr val="000000"/>
              </a:solidFill>
              <a:latin typeface="Palatino Linotype"/>
              <a:ea typeface="Palatino Linotype"/>
              <a:cs typeface="Palatino Linotype"/>
              <a:sym typeface="Palatino Linotype"/>
            </a:endParaRPr>
          </a:p>
          <a:p>
            <a:pPr marL="457200" marR="0" lvl="0" indent="-320037" algn="l" rtl="0">
              <a:lnSpc>
                <a:spcPct val="100000"/>
              </a:lnSpc>
              <a:spcBef>
                <a:spcPts val="1000"/>
              </a:spcBef>
              <a:spcAft>
                <a:spcPts val="0"/>
              </a:spcAft>
              <a:buClr>
                <a:srgbClr val="5FA534"/>
              </a:buClr>
              <a:buSzPts val="1440"/>
              <a:buFont typeface="Arial"/>
              <a:buChar char="▶"/>
            </a:pPr>
            <a:r>
              <a:rPr lang="x-none" sz="2000" b="0" i="0" u="none" strike="noStrike" cap="none">
                <a:solidFill>
                  <a:srgbClr val="000000"/>
                </a:solidFill>
                <a:latin typeface="Palatino Linotype"/>
                <a:ea typeface="Palatino Linotype"/>
                <a:cs typeface="Palatino Linotype"/>
                <a:sym typeface="Palatino Linotype"/>
              </a:rPr>
              <a:t>Kartleggingssamtaler</a:t>
            </a:r>
            <a:endParaRPr sz="2000" b="0" i="0" u="none" strike="noStrike" cap="none">
              <a:solidFill>
                <a:srgbClr val="000000"/>
              </a:solidFill>
              <a:latin typeface="Palatino Linotype"/>
              <a:ea typeface="Palatino Linotype"/>
              <a:cs typeface="Palatino Linotype"/>
              <a:sym typeface="Palatino Linotype"/>
            </a:endParaRPr>
          </a:p>
          <a:p>
            <a:pPr marL="457200" marR="0" lvl="0" indent="-320037" algn="l" rtl="0">
              <a:lnSpc>
                <a:spcPct val="100000"/>
              </a:lnSpc>
              <a:spcBef>
                <a:spcPts val="1000"/>
              </a:spcBef>
              <a:spcAft>
                <a:spcPts val="0"/>
              </a:spcAft>
              <a:buClr>
                <a:srgbClr val="5FA534"/>
              </a:buClr>
              <a:buSzPts val="1440"/>
              <a:buFont typeface="Arial"/>
              <a:buChar char="▶"/>
            </a:pPr>
            <a:r>
              <a:rPr lang="x-none" sz="2000" b="0" i="0" u="none" strike="noStrike" cap="none">
                <a:solidFill>
                  <a:srgbClr val="000000"/>
                </a:solidFill>
                <a:latin typeface="Palatino Linotype"/>
                <a:ea typeface="Palatino Linotype"/>
                <a:cs typeface="Palatino Linotype"/>
                <a:sym typeface="Palatino Linotype"/>
              </a:rPr>
              <a:t>Observasjon</a:t>
            </a:r>
            <a:endParaRPr sz="2000" b="0" i="0" u="none" strike="noStrike" cap="none">
              <a:solidFill>
                <a:srgbClr val="000000"/>
              </a:solidFill>
              <a:latin typeface="Palatino Linotype"/>
              <a:ea typeface="Palatino Linotype"/>
              <a:cs typeface="Palatino Linotype"/>
              <a:sym typeface="Palatino Linotype"/>
            </a:endParaRPr>
          </a:p>
          <a:p>
            <a:pPr marL="457200" marR="0" lvl="0" indent="-320037" algn="l" rtl="0">
              <a:lnSpc>
                <a:spcPct val="100000"/>
              </a:lnSpc>
              <a:spcBef>
                <a:spcPts val="1000"/>
              </a:spcBef>
              <a:spcAft>
                <a:spcPts val="0"/>
              </a:spcAft>
              <a:buClr>
                <a:srgbClr val="5FA534"/>
              </a:buClr>
              <a:buSzPts val="1440"/>
              <a:buFont typeface="Arial"/>
              <a:buChar char="▶"/>
            </a:pPr>
            <a:r>
              <a:rPr lang="x-none" sz="2000" b="0" i="0" u="none" strike="noStrike" cap="none">
                <a:solidFill>
                  <a:srgbClr val="000000"/>
                </a:solidFill>
                <a:latin typeface="Palatino Linotype"/>
                <a:ea typeface="Palatino Linotype"/>
                <a:cs typeface="Palatino Linotype"/>
                <a:sym typeface="Palatino Linotype"/>
              </a:rPr>
              <a:t>God kontakt med elevene</a:t>
            </a:r>
            <a:endParaRPr sz="2000" b="0" i="0" u="none" strike="noStrike" cap="none">
              <a:solidFill>
                <a:srgbClr val="000000"/>
              </a:solidFill>
              <a:latin typeface="Palatino Linotype"/>
              <a:ea typeface="Palatino Linotype"/>
              <a:cs typeface="Palatino Linotype"/>
              <a:sym typeface="Palatino Linotype"/>
            </a:endParaRPr>
          </a:p>
          <a:p>
            <a:pPr marL="457200" marR="0" lvl="0" indent="-320037" algn="l" rtl="0">
              <a:lnSpc>
                <a:spcPct val="100000"/>
              </a:lnSpc>
              <a:spcBef>
                <a:spcPts val="1000"/>
              </a:spcBef>
              <a:spcAft>
                <a:spcPts val="0"/>
              </a:spcAft>
              <a:buClr>
                <a:srgbClr val="5FA534"/>
              </a:buClr>
              <a:buSzPts val="1440"/>
              <a:buFont typeface="Arial"/>
              <a:buChar char="▶"/>
            </a:pPr>
            <a:r>
              <a:rPr lang="x-none" sz="2000" b="0" i="0" u="none" strike="noStrike" cap="none">
                <a:solidFill>
                  <a:srgbClr val="000000"/>
                </a:solidFill>
                <a:latin typeface="Palatino Linotype"/>
                <a:ea typeface="Palatino Linotype"/>
                <a:cs typeface="Palatino Linotype"/>
                <a:sym typeface="Palatino Linotype"/>
              </a:rPr>
              <a:t>God kontakt med foreldrene</a:t>
            </a:r>
            <a:endParaRPr sz="2000" b="0" i="0" u="none" strike="noStrike" cap="none">
              <a:solidFill>
                <a:srgbClr val="000000"/>
              </a:solidFill>
              <a:latin typeface="Palatino Linotype"/>
              <a:ea typeface="Palatino Linotype"/>
              <a:cs typeface="Palatino Linotype"/>
              <a:sym typeface="Palatino Linotype"/>
            </a:endParaRPr>
          </a:p>
          <a:p>
            <a:pPr marL="457200" marR="0" lvl="0" indent="-320037" algn="l" rtl="0">
              <a:lnSpc>
                <a:spcPct val="100000"/>
              </a:lnSpc>
              <a:spcBef>
                <a:spcPts val="1000"/>
              </a:spcBef>
              <a:spcAft>
                <a:spcPts val="0"/>
              </a:spcAft>
              <a:buClr>
                <a:srgbClr val="5FA534"/>
              </a:buClr>
              <a:buSzPts val="1440"/>
              <a:buFont typeface="Arial"/>
              <a:buChar char="▶"/>
            </a:pPr>
            <a:r>
              <a:rPr lang="x-none" sz="2000" b="0" i="0" u="none" strike="noStrike" cap="none">
                <a:solidFill>
                  <a:srgbClr val="000000"/>
                </a:solidFill>
                <a:latin typeface="Palatino Linotype"/>
                <a:ea typeface="Palatino Linotype"/>
                <a:cs typeface="Palatino Linotype"/>
                <a:sym typeface="Palatino Linotype"/>
              </a:rPr>
              <a:t>Godt inspeksjonssystem</a:t>
            </a:r>
            <a:endParaRPr sz="2000" b="0" i="0" u="none" strike="noStrike" cap="none">
              <a:solidFill>
                <a:srgbClr val="000000"/>
              </a:solidFill>
              <a:latin typeface="Palatino Linotype"/>
              <a:ea typeface="Palatino Linotype"/>
              <a:cs typeface="Palatino Linotype"/>
              <a:sym typeface="Palatino Linotype"/>
            </a:endParaRPr>
          </a:p>
          <a:p>
            <a:pPr marL="457200" marR="0" lvl="0" indent="-320037" algn="l" rtl="0">
              <a:lnSpc>
                <a:spcPct val="100000"/>
              </a:lnSpc>
              <a:spcBef>
                <a:spcPts val="1000"/>
              </a:spcBef>
              <a:spcAft>
                <a:spcPts val="0"/>
              </a:spcAft>
              <a:buClr>
                <a:srgbClr val="5FA534"/>
              </a:buClr>
              <a:buSzPts val="1440"/>
              <a:buFont typeface="Arial"/>
              <a:buChar char="▶"/>
            </a:pPr>
            <a:r>
              <a:rPr lang="x-none" sz="2000" b="0" i="0" u="none" strike="noStrike" cap="none">
                <a:solidFill>
                  <a:srgbClr val="000000"/>
                </a:solidFill>
                <a:latin typeface="Palatino Linotype"/>
                <a:ea typeface="Palatino Linotype"/>
                <a:cs typeface="Palatino Linotype"/>
                <a:sym typeface="Palatino Linotype"/>
              </a:rPr>
              <a:t>Samarbeid og kollektivt ansvar i kollegiet</a:t>
            </a:r>
            <a:endParaRPr sz="2000" b="0" i="0" u="none" strike="noStrike" cap="none">
              <a:solidFill>
                <a:srgbClr val="000000"/>
              </a:solidFill>
              <a:latin typeface="Palatino Linotype"/>
              <a:ea typeface="Palatino Linotype"/>
              <a:cs typeface="Palatino Linotype"/>
              <a:sym typeface="Palatino Linotype"/>
            </a:endParaRPr>
          </a:p>
        </p:txBody>
      </p:sp>
      <p:sp>
        <p:nvSpPr>
          <p:cNvPr id="2" name="Plassholder for bunntekst 1">
            <a:extLst>
              <a:ext uri="{FF2B5EF4-FFF2-40B4-BE49-F238E27FC236}">
                <a16:creationId xmlns:a16="http://schemas.microsoft.com/office/drawing/2014/main" id="{0AEEA761-E7F2-42C3-8339-44EFC1B67345}"/>
              </a:ext>
            </a:extLst>
          </p:cNvPr>
          <p:cNvSpPr>
            <a:spLocks noGrp="1"/>
          </p:cNvSpPr>
          <p:nvPr>
            <p:ph type="ftr" idx="11"/>
          </p:nvPr>
        </p:nvSpPr>
        <p:spPr/>
        <p:txBody>
          <a:bodyPr/>
          <a:lstStyle/>
          <a:p>
            <a:r>
              <a:rPr lang="nb-NO"/>
              <a:t>AT/ER - MKA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0"/>
          <p:cNvSpPr txBox="1">
            <a:spLocks noGrp="1"/>
          </p:cNvSpPr>
          <p:nvPr>
            <p:ph type="title"/>
          </p:nvPr>
        </p:nvSpPr>
        <p:spPr>
          <a:xfrm>
            <a:off x="86700" y="130062"/>
            <a:ext cx="8100000" cy="642900"/>
          </a:xfrm>
          <a:prstGeom prst="rect">
            <a:avLst/>
          </a:prstGeom>
          <a:noFill/>
          <a:ln>
            <a:noFill/>
          </a:ln>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Clr>
                <a:schemeClr val="accent1"/>
              </a:buClr>
              <a:buSzPct val="96256"/>
              <a:buFont typeface="Trebuchet MS"/>
              <a:buNone/>
            </a:pPr>
            <a:r>
              <a:rPr lang="x-none" sz="4155" b="1" dirty="0"/>
              <a:t>Aktivitetsplikt</a:t>
            </a:r>
            <a:r>
              <a:rPr lang="x-none" sz="4266" b="1" dirty="0"/>
              <a:t> </a:t>
            </a:r>
            <a:r>
              <a:rPr lang="x-none" sz="2288" b="1" dirty="0"/>
              <a:t>for et trygt og godt skolemiljø </a:t>
            </a:r>
            <a:endParaRPr sz="2288" b="1" dirty="0"/>
          </a:p>
          <a:p>
            <a:pPr marL="0" marR="0" lvl="0" indent="0" algn="l" rtl="0">
              <a:lnSpc>
                <a:spcPct val="100000"/>
              </a:lnSpc>
              <a:spcBef>
                <a:spcPts val="0"/>
              </a:spcBef>
              <a:spcAft>
                <a:spcPts val="0"/>
              </a:spcAft>
              <a:buClr>
                <a:schemeClr val="accent1"/>
              </a:buClr>
              <a:buSzPct val="183674"/>
              <a:buFont typeface="Trebuchet MS"/>
              <a:buNone/>
            </a:pPr>
            <a:endParaRPr sz="2177" i="1" u="sng" dirty="0">
              <a:solidFill>
                <a:schemeClr val="dk1"/>
              </a:solidFill>
            </a:endParaRPr>
          </a:p>
          <a:p>
            <a:pPr marL="0" marR="0" lvl="0" indent="0" algn="l" rtl="0">
              <a:lnSpc>
                <a:spcPct val="100000"/>
              </a:lnSpc>
              <a:spcBef>
                <a:spcPts val="0"/>
              </a:spcBef>
              <a:spcAft>
                <a:spcPts val="0"/>
              </a:spcAft>
              <a:buClr>
                <a:schemeClr val="accent1"/>
              </a:buClr>
              <a:buSzPct val="166667"/>
              <a:buFont typeface="Trebuchet MS"/>
              <a:buNone/>
            </a:pPr>
            <a:r>
              <a:rPr lang="x-none" sz="2399" i="1" u="sng" dirty="0">
                <a:solidFill>
                  <a:schemeClr val="dk1"/>
                </a:solidFill>
              </a:rPr>
              <a:t>Opplæringsloven (Kap.9A og Kap. 9A-5):</a:t>
            </a:r>
            <a:endParaRPr sz="2399" i="1" u="sng" dirty="0">
              <a:solidFill>
                <a:schemeClr val="dk1"/>
              </a:solidFill>
            </a:endParaRPr>
          </a:p>
          <a:p>
            <a:pPr marL="0" marR="0" lvl="0" indent="0" algn="l" rtl="0">
              <a:lnSpc>
                <a:spcPct val="100000"/>
              </a:lnSpc>
              <a:spcBef>
                <a:spcPts val="0"/>
              </a:spcBef>
              <a:spcAft>
                <a:spcPts val="0"/>
              </a:spcAft>
              <a:buClr>
                <a:schemeClr val="accent1"/>
              </a:buClr>
              <a:buSzPct val="183674"/>
              <a:buFont typeface="Trebuchet MS"/>
              <a:buNone/>
            </a:pPr>
            <a:endParaRPr sz="2177" dirty="0">
              <a:solidFill>
                <a:schemeClr val="dk1"/>
              </a:solidFill>
            </a:endParaRPr>
          </a:p>
          <a:p>
            <a:pPr marL="0" marR="0" lvl="0" indent="0" algn="l" rtl="0">
              <a:lnSpc>
                <a:spcPct val="100000"/>
              </a:lnSpc>
              <a:spcBef>
                <a:spcPts val="0"/>
              </a:spcBef>
              <a:spcAft>
                <a:spcPts val="0"/>
              </a:spcAft>
              <a:buClr>
                <a:schemeClr val="accent1"/>
              </a:buClr>
              <a:buSzPct val="183674"/>
              <a:buFont typeface="Trebuchet MS"/>
              <a:buNone/>
            </a:pPr>
            <a:r>
              <a:rPr lang="x-none" sz="2177" dirty="0">
                <a:solidFill>
                  <a:schemeClr val="dk1"/>
                </a:solidFill>
              </a:rPr>
              <a:t>                  </a:t>
            </a:r>
            <a:endParaRPr sz="2177" dirty="0">
              <a:solidFill>
                <a:schemeClr val="dk1"/>
              </a:solidFill>
            </a:endParaRPr>
          </a:p>
        </p:txBody>
      </p:sp>
      <p:sp>
        <p:nvSpPr>
          <p:cNvPr id="221" name="Google Shape;221;p50"/>
          <p:cNvSpPr txBox="1">
            <a:spLocks noGrp="1"/>
          </p:cNvSpPr>
          <p:nvPr>
            <p:ph type="body" idx="1"/>
          </p:nvPr>
        </p:nvSpPr>
        <p:spPr>
          <a:xfrm>
            <a:off x="638175" y="1773200"/>
            <a:ext cx="7320000" cy="3870300"/>
          </a:xfrm>
          <a:prstGeom prst="rect">
            <a:avLst/>
          </a:prstGeom>
          <a:noFill/>
          <a:ln>
            <a:noFill/>
          </a:ln>
        </p:spPr>
        <p:txBody>
          <a:bodyPr spcFirstLastPara="1" wrap="square" lIns="91425" tIns="91425" rIns="91425" bIns="91425" anchor="t" anchorCtr="0">
            <a:noAutofit/>
          </a:bodyPr>
          <a:lstStyle/>
          <a:p>
            <a:pPr marL="385754" lvl="0" indent="-385754" algn="l" rtl="0">
              <a:lnSpc>
                <a:spcPct val="100000"/>
              </a:lnSpc>
              <a:spcBef>
                <a:spcPts val="1000"/>
              </a:spcBef>
              <a:spcAft>
                <a:spcPts val="0"/>
              </a:spcAft>
              <a:buSzPts val="1440"/>
              <a:buFont typeface="Arial"/>
              <a:buAutoNum type="arabicPeriod"/>
            </a:pPr>
            <a:r>
              <a:rPr lang="x-none" sz="2400" b="1" dirty="0"/>
              <a:t>Følge med</a:t>
            </a:r>
            <a:r>
              <a:rPr lang="x-none" b="1" dirty="0"/>
              <a:t> </a:t>
            </a:r>
            <a:r>
              <a:rPr lang="x-none" dirty="0"/>
              <a:t> 			   </a:t>
            </a:r>
            <a:r>
              <a:rPr lang="x-none" sz="1500" dirty="0"/>
              <a:t> - indiv. plikt</a:t>
            </a:r>
            <a:endParaRPr sz="1500" dirty="0"/>
          </a:p>
          <a:p>
            <a:pPr marL="385753" lvl="0" indent="-385753" algn="l" rtl="0">
              <a:lnSpc>
                <a:spcPct val="100000"/>
              </a:lnSpc>
              <a:spcBef>
                <a:spcPts val="1000"/>
              </a:spcBef>
              <a:spcAft>
                <a:spcPts val="0"/>
              </a:spcAft>
              <a:buSzPts val="1440"/>
              <a:buFont typeface="Arial"/>
              <a:buAutoNum type="arabicPeriod"/>
            </a:pPr>
            <a:r>
              <a:rPr lang="x-none" sz="2400" b="1" dirty="0"/>
              <a:t>Gripe inn</a:t>
            </a:r>
            <a:r>
              <a:rPr lang="x-none" b="1" dirty="0"/>
              <a:t> 				   </a:t>
            </a:r>
            <a:r>
              <a:rPr lang="x-none" sz="1500" b="1" dirty="0"/>
              <a:t> </a:t>
            </a:r>
            <a:r>
              <a:rPr lang="x-none" sz="1500" dirty="0"/>
              <a:t>– indiv. plikt</a:t>
            </a:r>
            <a:endParaRPr sz="1500" dirty="0"/>
          </a:p>
          <a:p>
            <a:pPr marL="385753" lvl="0" indent="-385753" algn="l" rtl="0">
              <a:lnSpc>
                <a:spcPct val="100000"/>
              </a:lnSpc>
              <a:spcBef>
                <a:spcPts val="1000"/>
              </a:spcBef>
              <a:spcAft>
                <a:spcPts val="0"/>
              </a:spcAft>
              <a:buSzPts val="1440"/>
              <a:buAutoNum type="arabicPeriod"/>
            </a:pPr>
            <a:r>
              <a:rPr lang="x-none" sz="2400" b="1" dirty="0"/>
              <a:t>Varsle rektor/skoleeier     </a:t>
            </a:r>
            <a:r>
              <a:rPr lang="x-none" sz="1500" b="1" dirty="0"/>
              <a:t> </a:t>
            </a:r>
            <a:r>
              <a:rPr lang="nb-NO" sz="1500" b="1" dirty="0"/>
              <a:t>           </a:t>
            </a:r>
            <a:r>
              <a:rPr lang="x-none" sz="1500" dirty="0"/>
              <a:t>–indiv.plikt/ rektors plikt </a:t>
            </a:r>
            <a:endParaRPr sz="1500" dirty="0"/>
          </a:p>
          <a:p>
            <a:pPr marL="385754" lvl="0" indent="-385754" algn="l" rtl="0">
              <a:lnSpc>
                <a:spcPct val="100000"/>
              </a:lnSpc>
              <a:spcBef>
                <a:spcPts val="1000"/>
              </a:spcBef>
              <a:spcAft>
                <a:spcPts val="0"/>
              </a:spcAft>
              <a:buSzPts val="1440"/>
              <a:buFont typeface="Arial"/>
              <a:buAutoNum type="arabicPeriod"/>
            </a:pPr>
            <a:r>
              <a:rPr lang="x-none" sz="2400" b="1" dirty="0">
                <a:solidFill>
                  <a:srgbClr val="2A5010"/>
                </a:solidFill>
              </a:rPr>
              <a:t>Undersøke</a:t>
            </a:r>
            <a:r>
              <a:rPr lang="x-none" dirty="0"/>
              <a:t>      		 </a:t>
            </a:r>
            <a:r>
              <a:rPr lang="x-none" sz="1500" dirty="0"/>
              <a:t>  </a:t>
            </a:r>
            <a:r>
              <a:rPr lang="nb-NO" sz="1500" dirty="0"/>
              <a:t>                 </a:t>
            </a:r>
            <a:r>
              <a:rPr lang="x-none" sz="1500" dirty="0"/>
              <a:t>– skolens plikt v/rektor</a:t>
            </a:r>
            <a:endParaRPr sz="1500" dirty="0"/>
          </a:p>
          <a:p>
            <a:pPr marL="385754" lvl="0" indent="-385754" algn="l" rtl="0">
              <a:lnSpc>
                <a:spcPct val="100000"/>
              </a:lnSpc>
              <a:spcBef>
                <a:spcPts val="1000"/>
              </a:spcBef>
              <a:spcAft>
                <a:spcPts val="0"/>
              </a:spcAft>
              <a:buSzPts val="1440"/>
              <a:buFont typeface="Arial"/>
              <a:buAutoNum type="arabicPeriod"/>
            </a:pPr>
            <a:r>
              <a:rPr lang="x-none" sz="2400" b="1" dirty="0">
                <a:solidFill>
                  <a:srgbClr val="2A5010"/>
                </a:solidFill>
              </a:rPr>
              <a:t>Iverksette egnede tiltak</a:t>
            </a:r>
            <a:r>
              <a:rPr lang="x-none" b="1" dirty="0">
                <a:solidFill>
                  <a:srgbClr val="2A5010"/>
                </a:solidFill>
              </a:rPr>
              <a:t> 	</a:t>
            </a:r>
            <a:r>
              <a:rPr lang="nb-NO" b="1" dirty="0">
                <a:solidFill>
                  <a:srgbClr val="2A5010"/>
                </a:solidFill>
              </a:rPr>
              <a:t>   </a:t>
            </a:r>
            <a:r>
              <a:rPr lang="x-none" sz="1500" dirty="0"/>
              <a:t>– skolens plikt v/ rektor</a:t>
            </a:r>
            <a:endParaRPr sz="1500" dirty="0"/>
          </a:p>
          <a:p>
            <a:pPr marL="914400" lvl="1" indent="-309880" algn="l" rtl="0">
              <a:lnSpc>
                <a:spcPct val="100000"/>
              </a:lnSpc>
              <a:spcBef>
                <a:spcPts val="1000"/>
              </a:spcBef>
              <a:spcAft>
                <a:spcPts val="0"/>
              </a:spcAft>
              <a:buSzPts val="1280"/>
              <a:buChar char="▶"/>
            </a:pPr>
            <a:r>
              <a:rPr lang="x-none" dirty="0"/>
              <a:t>Evaluere</a:t>
            </a:r>
            <a:endParaRPr dirty="0"/>
          </a:p>
          <a:p>
            <a:pPr marL="914400" lvl="1" indent="-309880" algn="l" rtl="0">
              <a:lnSpc>
                <a:spcPct val="100000"/>
              </a:lnSpc>
              <a:spcBef>
                <a:spcPts val="1000"/>
              </a:spcBef>
              <a:spcAft>
                <a:spcPts val="0"/>
              </a:spcAft>
              <a:buSzPts val="1280"/>
              <a:buChar char="▶"/>
            </a:pPr>
            <a:r>
              <a:rPr lang="x-none" dirty="0"/>
              <a:t>Helt til eleven har det trygt og godt</a:t>
            </a:r>
            <a:endParaRPr dirty="0"/>
          </a:p>
          <a:p>
            <a:pPr marL="914400" lvl="1" indent="-309880" algn="l" rtl="0">
              <a:lnSpc>
                <a:spcPct val="100000"/>
              </a:lnSpc>
              <a:spcBef>
                <a:spcPts val="1000"/>
              </a:spcBef>
              <a:spcAft>
                <a:spcPts val="0"/>
              </a:spcAft>
              <a:buSzPts val="1280"/>
              <a:buChar char="▶"/>
            </a:pPr>
            <a:r>
              <a:rPr lang="x-none" dirty="0"/>
              <a:t>Dokumentere (aktivitetsplan + dokumentasjon av hva som faktisk blir gjort)</a:t>
            </a:r>
            <a:endParaRPr dirty="0"/>
          </a:p>
        </p:txBody>
      </p:sp>
      <p:cxnSp>
        <p:nvCxnSpPr>
          <p:cNvPr id="222" name="Google Shape;222;p50"/>
          <p:cNvCxnSpPr/>
          <p:nvPr/>
        </p:nvCxnSpPr>
        <p:spPr>
          <a:xfrm rot="5400000">
            <a:off x="6222812" y="2542589"/>
            <a:ext cx="3659400" cy="1612200"/>
          </a:xfrm>
          <a:prstGeom prst="curvedConnector3">
            <a:avLst>
              <a:gd name="adj1" fmla="val 50000"/>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901"/>
              </a:srgbClr>
            </a:outerShdw>
          </a:effectLst>
        </p:spPr>
      </p:cxnSp>
      <p:sp>
        <p:nvSpPr>
          <p:cNvPr id="223" name="Google Shape;223;p50"/>
          <p:cNvSpPr txBox="1"/>
          <p:nvPr/>
        </p:nvSpPr>
        <p:spPr>
          <a:xfrm>
            <a:off x="415350" y="5796000"/>
            <a:ext cx="7442700" cy="106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x-none" sz="2100" i="1" u="sng"/>
              <a:t>Barnekonvensjonen ( kap 12 og 3):</a:t>
            </a:r>
            <a:endParaRPr sz="2100" i="1" u="sng"/>
          </a:p>
          <a:p>
            <a:pPr marL="0" marR="0" lvl="0" indent="0" algn="l" rtl="0">
              <a:lnSpc>
                <a:spcPct val="100000"/>
              </a:lnSpc>
              <a:spcBef>
                <a:spcPts val="0"/>
              </a:spcBef>
              <a:spcAft>
                <a:spcPts val="0"/>
              </a:spcAft>
              <a:buNone/>
            </a:pPr>
            <a:r>
              <a:rPr lang="x-none" sz="2100" b="1"/>
              <a:t>                                                       </a:t>
            </a:r>
            <a:r>
              <a:rPr lang="x-none" sz="2100" b="1" i="0" u="none" strike="noStrike" cap="none">
                <a:solidFill>
                  <a:srgbClr val="000000"/>
                </a:solidFill>
                <a:latin typeface="Arial"/>
                <a:ea typeface="Arial"/>
                <a:cs typeface="Arial"/>
                <a:sym typeface="Arial"/>
              </a:rPr>
              <a:t>Elevens rett til å bli hørt</a:t>
            </a:r>
            <a:endParaRPr sz="1700"/>
          </a:p>
          <a:p>
            <a:pPr marL="0" marR="0" lvl="0" indent="0" algn="l" rtl="0">
              <a:lnSpc>
                <a:spcPct val="100000"/>
              </a:lnSpc>
              <a:spcBef>
                <a:spcPts val="0"/>
              </a:spcBef>
              <a:spcAft>
                <a:spcPts val="0"/>
              </a:spcAft>
              <a:buNone/>
            </a:pPr>
            <a:r>
              <a:rPr lang="x-none" sz="2100" b="1"/>
              <a:t>                                                       </a:t>
            </a:r>
            <a:r>
              <a:rPr lang="x-none" sz="2100" b="1" i="0" u="none" strike="noStrike" cap="none">
                <a:solidFill>
                  <a:srgbClr val="000000"/>
                </a:solidFill>
                <a:latin typeface="Arial"/>
                <a:ea typeface="Arial"/>
                <a:cs typeface="Arial"/>
                <a:sym typeface="Arial"/>
              </a:rPr>
              <a:t>Elevens beste</a:t>
            </a:r>
            <a:endParaRPr sz="1700"/>
          </a:p>
        </p:txBody>
      </p:sp>
      <p:sp>
        <p:nvSpPr>
          <p:cNvPr id="2" name="Plassholder for bunntekst 1">
            <a:extLst>
              <a:ext uri="{FF2B5EF4-FFF2-40B4-BE49-F238E27FC236}">
                <a16:creationId xmlns:a16="http://schemas.microsoft.com/office/drawing/2014/main" id="{8B877A5B-8F87-43C1-AA70-A98AE26A47B3}"/>
              </a:ext>
            </a:extLst>
          </p:cNvPr>
          <p:cNvSpPr>
            <a:spLocks noGrp="1"/>
          </p:cNvSpPr>
          <p:nvPr>
            <p:ph type="ftr" idx="11"/>
          </p:nvPr>
        </p:nvSpPr>
        <p:spPr/>
        <p:txBody>
          <a:bodyPr/>
          <a:lstStyle/>
          <a:p>
            <a:r>
              <a:rPr lang="nb-NO"/>
              <a:t>AT/ER - MKA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0b6a122d8f_0_0"/>
          <p:cNvSpPr txBox="1">
            <a:spLocks noGrp="1"/>
          </p:cNvSpPr>
          <p:nvPr>
            <p:ph type="title"/>
          </p:nvPr>
        </p:nvSpPr>
        <p:spPr>
          <a:xfrm>
            <a:off x="609600" y="609600"/>
            <a:ext cx="6347700" cy="1642200"/>
          </a:xfrm>
          <a:prstGeom prst="rect">
            <a:avLst/>
          </a:prstGeom>
        </p:spPr>
        <p:txBody>
          <a:bodyPr spcFirstLastPara="1" wrap="square" lIns="91425" tIns="91425" rIns="91425" bIns="91425" anchor="t" anchorCtr="0">
            <a:noAutofit/>
          </a:bodyPr>
          <a:lstStyle/>
          <a:p>
            <a:pPr marL="353475" lvl="0" indent="0" algn="l" rtl="0">
              <a:lnSpc>
                <a:spcPct val="90000"/>
              </a:lnSpc>
              <a:spcBef>
                <a:spcPts val="0"/>
              </a:spcBef>
              <a:spcAft>
                <a:spcPts val="0"/>
              </a:spcAft>
              <a:buNone/>
            </a:pPr>
            <a:r>
              <a:rPr lang="x-none" sz="2800"/>
              <a:t>Opplæringsloven: § 9 A-5</a:t>
            </a:r>
            <a:endParaRPr sz="2800"/>
          </a:p>
          <a:p>
            <a:pPr marL="353475" lvl="0" indent="0" algn="l" rtl="0">
              <a:lnSpc>
                <a:spcPct val="90000"/>
              </a:lnSpc>
              <a:spcBef>
                <a:spcPts val="0"/>
              </a:spcBef>
              <a:spcAft>
                <a:spcPts val="0"/>
              </a:spcAft>
              <a:buNone/>
            </a:pPr>
            <a:endParaRPr sz="2800"/>
          </a:p>
          <a:p>
            <a:pPr marL="353475" lvl="0" indent="0" algn="l" rtl="0">
              <a:lnSpc>
                <a:spcPct val="90000"/>
              </a:lnSpc>
              <a:spcBef>
                <a:spcPts val="0"/>
              </a:spcBef>
              <a:spcAft>
                <a:spcPts val="0"/>
              </a:spcAft>
              <a:buNone/>
            </a:pPr>
            <a:r>
              <a:rPr lang="x-none" sz="2300" i="1">
                <a:solidFill>
                  <a:srgbClr val="050F41"/>
                </a:solidFill>
              </a:rPr>
              <a:t>Skjerpa aktivitetsplikt dersom ein som arbeider på skolen, krenkjer ein elev</a:t>
            </a:r>
            <a:endParaRPr sz="2300">
              <a:solidFill>
                <a:srgbClr val="050F41"/>
              </a:solidFill>
            </a:endParaRPr>
          </a:p>
          <a:p>
            <a:pPr marL="0" lvl="0" indent="0" algn="l" rtl="0">
              <a:spcBef>
                <a:spcPts val="0"/>
              </a:spcBef>
              <a:spcAft>
                <a:spcPts val="0"/>
              </a:spcAft>
              <a:buNone/>
            </a:pPr>
            <a:endParaRPr/>
          </a:p>
        </p:txBody>
      </p:sp>
      <p:sp>
        <p:nvSpPr>
          <p:cNvPr id="230" name="Google Shape;230;g10b6a122d8f_0_0"/>
          <p:cNvSpPr txBox="1">
            <a:spLocks noGrp="1"/>
          </p:cNvSpPr>
          <p:nvPr>
            <p:ph type="body" idx="1"/>
          </p:nvPr>
        </p:nvSpPr>
        <p:spPr>
          <a:xfrm>
            <a:off x="609600" y="2456600"/>
            <a:ext cx="6347700" cy="4135200"/>
          </a:xfrm>
          <a:prstGeom prst="rect">
            <a:avLst/>
          </a:prstGeom>
        </p:spPr>
        <p:txBody>
          <a:bodyPr spcFirstLastPara="1" wrap="square" lIns="91425" tIns="91425" rIns="91425" bIns="91425" anchor="t" anchorCtr="0">
            <a:noAutofit/>
          </a:bodyPr>
          <a:lstStyle/>
          <a:p>
            <a:pPr marL="0" lvl="0" indent="0" algn="l" rtl="0">
              <a:lnSpc>
                <a:spcPct val="90000"/>
              </a:lnSpc>
              <a:spcBef>
                <a:spcPts val="1000"/>
              </a:spcBef>
              <a:spcAft>
                <a:spcPts val="0"/>
              </a:spcAft>
              <a:buClr>
                <a:schemeClr val="dk1"/>
              </a:buClr>
              <a:buSzPts val="2990"/>
              <a:buFont typeface="Arial"/>
              <a:buNone/>
            </a:pPr>
            <a:r>
              <a:rPr lang="x-none" sz="2000">
                <a:solidFill>
                  <a:srgbClr val="050F41"/>
                </a:solidFill>
              </a:rPr>
              <a:t>Dersom ein som arbeider på skolen, får mistanke om eller kjennskap til at ein annan som arbeider på skolen, utset ein elev for krenking som mobbing, vald, diskriminering og trakassering, skal vedkommande straks varsle rektor. Rektor skal varsle skoleeigaren. Dersom det er ein i leiinga ved skolen som står bak krenkinga, skal skoleeigaren varslast direkte av den som fekk mistanke om eller kjennskap til krenkinga. Undersøking og tiltak etter § 9 A-4 tredje og fjerde ledd skal setjast i verk straks.</a:t>
            </a:r>
            <a:endParaRPr sz="2000" dirty="0">
              <a:solidFill>
                <a:srgbClr val="050F41"/>
              </a:solidFill>
            </a:endParaRPr>
          </a:p>
          <a:p>
            <a:pPr marL="353475" lvl="0" indent="-163610" algn="l" rtl="0">
              <a:lnSpc>
                <a:spcPct val="90000"/>
              </a:lnSpc>
              <a:spcBef>
                <a:spcPts val="1000"/>
              </a:spcBef>
              <a:spcAft>
                <a:spcPts val="0"/>
              </a:spcAft>
              <a:buClr>
                <a:srgbClr val="8F0D69"/>
              </a:buClr>
              <a:buSzPts val="2990"/>
              <a:buFont typeface="Noto Sans Symbols"/>
              <a:buNone/>
            </a:pPr>
            <a:endParaRPr sz="2300" dirty="0">
              <a:solidFill>
                <a:srgbClr val="050F41"/>
              </a:solidFill>
            </a:endParaRPr>
          </a:p>
          <a:p>
            <a:pPr marL="0" marR="0" lvl="0" indent="0" algn="l" rtl="0">
              <a:lnSpc>
                <a:spcPct val="100000"/>
              </a:lnSpc>
              <a:spcBef>
                <a:spcPts val="1000"/>
              </a:spcBef>
              <a:spcAft>
                <a:spcPts val="0"/>
              </a:spcAft>
              <a:buNone/>
            </a:pPr>
            <a:endParaRPr dirty="0"/>
          </a:p>
        </p:txBody>
      </p:sp>
      <p:sp>
        <p:nvSpPr>
          <p:cNvPr id="2" name="Plassholder for bunntekst 1">
            <a:extLst>
              <a:ext uri="{FF2B5EF4-FFF2-40B4-BE49-F238E27FC236}">
                <a16:creationId xmlns:a16="http://schemas.microsoft.com/office/drawing/2014/main" id="{6A7D3C00-4384-4D42-A26E-0F47AFAA4934}"/>
              </a:ext>
            </a:extLst>
          </p:cNvPr>
          <p:cNvSpPr>
            <a:spLocks noGrp="1"/>
          </p:cNvSpPr>
          <p:nvPr>
            <p:ph type="ftr" idx="11"/>
          </p:nvPr>
        </p:nvSpPr>
        <p:spPr/>
        <p:txBody>
          <a:bodyPr/>
          <a:lstStyle/>
          <a:p>
            <a:r>
              <a:rPr lang="nb-NO"/>
              <a:t>AT/ER - MKA</a:t>
            </a: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2743</Words>
  <Application>Microsoft Office PowerPoint</Application>
  <PresentationFormat>Skjermfremvisning (4:3)</PresentationFormat>
  <Paragraphs>444</Paragraphs>
  <Slides>38</Slides>
  <Notes>38</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38</vt:i4>
      </vt:variant>
    </vt:vector>
  </HeadingPairs>
  <TitlesOfParts>
    <vt:vector size="47" baseType="lpstr">
      <vt:lpstr>Trebuchet MS</vt:lpstr>
      <vt:lpstr>Calibri</vt:lpstr>
      <vt:lpstr>Times New Roman</vt:lpstr>
      <vt:lpstr>Noto Sans Symbols</vt:lpstr>
      <vt:lpstr>Arial</vt:lpstr>
      <vt:lpstr>Palatino Linotype</vt:lpstr>
      <vt:lpstr>Tahoma</vt:lpstr>
      <vt:lpstr>Facet</vt:lpstr>
      <vt:lpstr>Facet</vt:lpstr>
      <vt:lpstr>  Avdekking og stopping av mobbing</vt:lpstr>
      <vt:lpstr>Voksne skaper vennskap sammen</vt:lpstr>
      <vt:lpstr>             Handlingsløypa</vt:lpstr>
      <vt:lpstr>Tre hovedstrategier for å skape  et godt psykososialt miljø</vt:lpstr>
      <vt:lpstr>Fellesskapende aktiviteter  fremmer den faglige og sosiale læringen (Eriksen&amp;Lyng)</vt:lpstr>
      <vt:lpstr> Nøkkelen til utfordringene  </vt:lpstr>
      <vt:lpstr>PowerPoint-presentasjon</vt:lpstr>
      <vt:lpstr>Aktivitetsplikt for et trygt og godt skolemiljø   Opplæringsloven (Kap.9A og Kap. 9A-5):                    </vt:lpstr>
      <vt:lpstr>Opplæringsloven: § 9 A-5  Skjerpa aktivitetsplikt dersom ein som arbeider på skolen, krenkjer ein elev </vt:lpstr>
      <vt:lpstr>Hvem er de som krenker elever?</vt:lpstr>
      <vt:lpstr>Hva oppleves som krenkende? </vt:lpstr>
      <vt:lpstr>Risikofaktorer for å bli utsatt for krenkelser fra voksne </vt:lpstr>
      <vt:lpstr>Aktivitetsplikt for et trygt og godt skolemiljø   Opplæringsloven (Kap.9A og Kap. 9A-5):                    </vt:lpstr>
      <vt:lpstr>Forhold som læreren må ha kjennskap til og oversikt over</vt:lpstr>
      <vt:lpstr>Gode avdekkingsrutiner</vt:lpstr>
      <vt:lpstr>      Observasjon</vt:lpstr>
      <vt:lpstr>Undersøkelser</vt:lpstr>
      <vt:lpstr>Målrettet undersøkelse via Spekter           kan brukes på to måter</vt:lpstr>
      <vt:lpstr>PowerPoint-presentasjon</vt:lpstr>
      <vt:lpstr>PowerPoint-presentasjon</vt:lpstr>
      <vt:lpstr>Spekter – Mer enn et spørreskjema</vt:lpstr>
      <vt:lpstr>Analyse og konklusjon</vt:lpstr>
      <vt:lpstr>Den innledende analysen/fasen   gir indikasjoner på</vt:lpstr>
      <vt:lpstr>PowerPoint-presentasjon</vt:lpstr>
      <vt:lpstr>Dialogisk samtale 1  (6 min)</vt:lpstr>
      <vt:lpstr>Samtale med den som er utsatt</vt:lpstr>
      <vt:lpstr>Dialogisk samtale 2 (8 min)</vt:lpstr>
      <vt:lpstr>Samtale med den/de som utøver mobbing</vt:lpstr>
      <vt:lpstr>SPEKTER</vt:lpstr>
      <vt:lpstr>Samtykkeskjema    https://www.minskole.no/DynamicContent//Documents/549-7e4d75ff-d54c-4dcf-a87e-244ec5dd8b5e.pdf </vt:lpstr>
      <vt:lpstr>PowerPoint-presentasjon</vt:lpstr>
      <vt:lpstr>2. Analyse </vt:lpstr>
      <vt:lpstr>PowerPoint-presentasjon</vt:lpstr>
      <vt:lpstr>PowerPoint-presentasjon</vt:lpstr>
      <vt:lpstr>PowerPoint-presentasjon</vt:lpstr>
      <vt:lpstr>       Mellomarbeid</vt:lpstr>
      <vt:lpstr>En filmsnutt:  En mobbehistorie (4 min)    https://www.youtube.com/watch?v=xe708v1VEDY </vt:lpstr>
      <vt:lpstr> Øvelse på stoppsamtale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Avdekking og stopping av mobbing</dc:title>
  <dc:creator>Rystad Elisabeth</dc:creator>
  <cp:lastModifiedBy>Arne Tveit</cp:lastModifiedBy>
  <cp:revision>16</cp:revision>
  <cp:lastPrinted>2022-01-10T10:07:53Z</cp:lastPrinted>
  <dcterms:modified xsi:type="dcterms:W3CDTF">2022-06-01T08:30:24Z</dcterms:modified>
</cp:coreProperties>
</file>